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notesMasters/notesMaster1.xml" ContentType="application/vnd.openxmlformats-officedocument.presentationml.notesMaster+xml"/>
  <Override PartName="/ppt/notesMasters/_rels/notesMaster1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_rels/notesSlide9.xml.rels" ContentType="application/vnd.openxmlformats-package.relationships+xml"/>
  <Override PartName="/ppt/notesSlides/_rels/notesSlide1.xml.rels" ContentType="application/vnd.openxmlformats-package.relationships+xml"/>
  <Override PartName="/ppt/notesSlides/_rels/notesSlide2.xml.rels" ContentType="application/vnd.openxmlformats-package.relationships+xml"/>
  <Override PartName="/ppt/notesSlides/_rels/notesSlide3.xml.rels" ContentType="application/vnd.openxmlformats-package.relationships+xml"/>
  <Override PartName="/ppt/notesSlides/_rels/notesSlide4.xml.rels" ContentType="application/vnd.openxmlformats-package.relationships+xml"/>
  <Override PartName="/ppt/notesSlides/_rels/notesSlide5.xml.rels" ContentType="application/vnd.openxmlformats-package.relationships+xml"/>
  <Override PartName="/ppt/notesSlides/_rels/notesSlide6.xml.rels" ContentType="application/vnd.openxmlformats-package.relationships+xml"/>
  <Override PartName="/ppt/notesSlides/_rels/notesSlide7.xml.rels" ContentType="application/vnd.openxmlformats-package.relationships+xml"/>
  <Override PartName="/ppt/notesSlides/_rels/notesSlide8.xml.rels" ContentType="application/vnd.openxmlformats-package.relationships+xml"/>
  <Override PartName="/ppt/notesSlides/_rels/notesSlide10.xml.rels" ContentType="application/vnd.openxmlformats-package.relationships+xml"/>
  <Override PartName="/ppt/notesSlides/_rels/notesSlide11.xml.rels" ContentType="application/vnd.openxmlformats-package.relationships+xml"/>
  <Override PartName="/ppt/notesSlides/_rels/notesSlide12.xml.rels" ContentType="application/vnd.openxmlformats-package.relationships+xml"/>
  <Override PartName="/ppt/notesSlides/_rels/notesSlide13.xml.rels" ContentType="application/vnd.openxmlformats-package.relationships+xml"/>
  <Override PartName="/ppt/notesSlides/_rels/notesSlide14.xml.rels" ContentType="application/vnd.openxmlformats-package.relationships+xml"/>
  <Override PartName="/ppt/notesSlides/_rels/notesSlide15.xml.rels" ContentType="application/vnd.openxmlformats-package.relationships+xml"/>
  <Override PartName="/ppt/notesSlides/_rels/notesSlide16.xml.rels" ContentType="application/vnd.openxmlformats-package.relationships+xml"/>
  <Override PartName="/ppt/notesSlides/_rels/notesSlide17.xml.rels" ContentType="application/vnd.openxmlformats-package.relationships+xml"/>
  <Override PartName="/ppt/notesSlides/_rels/notesSlide18.xml.rels" ContentType="application/vnd.openxmlformats-package.relationships+xml"/>
  <Override PartName="/ppt/notesSlides/_rels/notesSlide19.xml.rels" ContentType="application/vnd.openxmlformats-package.relationships+xml"/>
  <Override PartName="/ppt/notesSlides/_rels/notesSlide20.xml.rels" ContentType="application/vnd.openxmlformats-package.relationships+xml"/>
  <Override PartName="/ppt/notesSlides/_rels/notesSlide21.xml.rels" ContentType="application/vnd.openxmlformats-package.relationships+xml"/>
  <Override PartName="/ppt/notesSlides/_rels/notesSlide22.xml.rels" ContentType="application/vnd.openxmlformats-package.relationships+xml"/>
  <Override PartName="/ppt/notesSlides/_rels/notesSlide23.xml.rels" ContentType="application/vnd.openxmlformats-package.relationships+xml"/>
  <Override PartName="/ppt/notesSlides/_rels/notesSlide24.xml.rels" ContentType="application/vnd.openxmlformats-package.relationships+xml"/>
  <Override PartName="/ppt/notesSlides/_rels/notesSlide25.xml.rels" ContentType="application/vnd.openxmlformats-package.relationships+xml"/>
  <Override PartName="/ppt/notesSlides/_rels/notesSlide26.xml.rels" ContentType="application/vnd.openxmlformats-package.relationships+xml"/>
  <Override PartName="/ppt/notesSlides/_rels/notesSlide27.xml.rels" ContentType="application/vnd.openxmlformats-package.relationships+xml"/>
  <Override PartName="/ppt/notesSlides/_rels/notesSlide28.xml.rels" ContentType="application/vnd.openxmlformats-package.relationships+xml"/>
  <Override PartName="/ppt/notesSlides/_rels/notesSlide29.xml.rels" ContentType="application/vnd.openxmlformats-package.relationships+xml"/>
  <Override PartName="/ppt/notesSlides/_rels/notesSlide30.xml.rels" ContentType="application/vnd.openxmlformats-package.relationships+xml"/>
  <Override PartName="/ppt/notesSlides/_rels/notesSlide31.xml.rels" ContentType="application/vnd.openxmlformats-package.relationships+xml"/>
  <Override PartName="/ppt/notesSlides/_rels/notesSlide32.xml.rels" ContentType="application/vnd.openxmlformats-package.relationships+xml"/>
  <Override PartName="/ppt/notesSlides/_rels/notesSlide33.xml.rels" ContentType="application/vnd.openxmlformats-package.relationships+xml"/>
  <Override PartName="/ppt/notesSlides/_rels/notesSlide34.xml.rels" ContentType="application/vnd.openxmlformats-package.relationships+xml"/>
  <Override PartName="/ppt/notesSlides/_rels/notesSlide35.xml.rels" ContentType="application/vnd.openxmlformats-package.relationships+xml"/>
  <Override PartName="/ppt/media/image1.jpeg" ContentType="image/jpeg"/>
  <Override PartName="/ppt/media/image9.jpeg" ContentType="image/jpeg"/>
  <Override PartName="/ppt/media/image2.png" ContentType="image/png"/>
  <Override PartName="/ppt/media/image4.jpeg" ContentType="image/jpeg"/>
  <Override PartName="/ppt/media/image3.jpeg" ContentType="image/jpeg"/>
  <Override PartName="/ppt/media/image11.png" ContentType="image/pn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image10.png" ContentType="image/png"/>
  <Override PartName="/ppt/slideLayouts/slideLayout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slides/slide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21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22.xml" ContentType="application/vnd.openxmlformats-officedocument.presentationml.slide+xml"/>
  <Override PartName="/ppt/slides/slide6.xml" ContentType="application/vnd.openxmlformats-officedocument.presentationml.slide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slides/slide24.xml" ContentType="application/vnd.openxmlformats-officedocument.presentationml.slide+xml"/>
  <Override PartName="/ppt/slides/slide8.xml" ContentType="application/vnd.openxmlformats-officedocument.presentationml.slide+xml"/>
  <Override PartName="/ppt/slides/slide2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_rels/slide26.xml.rels" ContentType="application/vnd.openxmlformats-package.relationships+xml"/>
  <Override PartName="/ppt/slides/_rels/slide9.xml.rels" ContentType="application/vnd.openxmlformats-package.relationships+xml"/>
  <Override PartName="/ppt/slides/_rels/slide35.xml.rels" ContentType="application/vnd.openxmlformats-package.relationships+xml"/>
  <Override PartName="/ppt/slides/_rels/slide1.xml.rels" ContentType="application/vnd.openxmlformats-package.relationships+xml"/>
  <Override PartName="/ppt/slides/_rels/slide22.xml.rels" ContentType="application/vnd.openxmlformats-package.relationships+xml"/>
  <Override PartName="/ppt/slides/_rels/slide36.xml.rels" ContentType="application/vnd.openxmlformats-package.relationships+xml"/>
  <Override PartName="/ppt/slides/_rels/slide2.xml.rels" ContentType="application/vnd.openxmlformats-package.relationships+xml"/>
  <Override PartName="/ppt/slides/_rels/slide20.xml.rels" ContentType="application/vnd.openxmlformats-package.relationships+xml"/>
  <Override PartName="/ppt/slides/_rels/slide3.xml.rels" ContentType="application/vnd.openxmlformats-package.relationships+xml"/>
  <Override PartName="/ppt/slides/_rels/slide21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23.xml.rels" ContentType="application/vnd.openxmlformats-package.relationships+xml"/>
  <Override PartName="/ppt/slides/_rels/slide6.xml.rels" ContentType="application/vnd.openxmlformats-package.relationships+xml"/>
  <Override PartName="/ppt/slides/_rels/slide24.xml.rels" ContentType="application/vnd.openxmlformats-package.relationships+xml"/>
  <Override PartName="/ppt/slides/_rels/slide7.xml.rels" ContentType="application/vnd.openxmlformats-package.relationships+xml"/>
  <Override PartName="/ppt/slides/_rels/slide25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7.xml.rels" ContentType="application/vnd.openxmlformats-package.relationships+xml"/>
  <Override PartName="/ppt/slides/_rels/slide28.xml.rels" ContentType="application/vnd.openxmlformats-package.relationships+xml"/>
  <Override PartName="/ppt/slides/_rels/slide29.xml.rels" ContentType="application/vnd.openxmlformats-package.relationships+xml"/>
  <Override PartName="/ppt/slides/_rels/slide30.xml.rels" ContentType="application/vnd.openxmlformats-package.relationships+xml"/>
  <Override PartName="/ppt/slides/_rels/slide31.xml.rels" ContentType="application/vnd.openxmlformats-package.relationships+xml"/>
  <Override PartName="/ppt/slides/_rels/slide32.xml.rels" ContentType="application/vnd.openxmlformats-package.relationships+xml"/>
  <Override PartName="/ppt/slides/_rels/slide33.xml.rels" ContentType="application/vnd.openxmlformats-package.relationships+xml"/>
  <Override PartName="/ppt/slides/_rels/slide34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</p:sldIdLst>
  <p:sldSz cx="9144000" cy="6858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slide" Target="slides/slide31.xml"/><Relationship Id="rId36" Type="http://schemas.openxmlformats.org/officeDocument/2006/relationships/slide" Target="slides/slide32.xml"/><Relationship Id="rId37" Type="http://schemas.openxmlformats.org/officeDocument/2006/relationships/slide" Target="slides/slide33.xml"/><Relationship Id="rId38" Type="http://schemas.openxmlformats.org/officeDocument/2006/relationships/slide" Target="slides/slide34.xml"/><Relationship Id="rId39" Type="http://schemas.openxmlformats.org/officeDocument/2006/relationships/slide" Target="slides/slide35.xml"/><Relationship Id="rId40" Type="http://schemas.openxmlformats.org/officeDocument/2006/relationships/slide" Target="slides/slide36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3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sr-Latn-RS" sz="4400" spc="-1" strike="noStrike">
                <a:latin typeface="Arial"/>
              </a:rPr>
              <a:t>Click to move the slide</a:t>
            </a:r>
            <a:endParaRPr b="0" lang="sr-Latn-RS" sz="4400" spc="-1" strike="noStrike">
              <a:latin typeface="Arial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sr-Latn-RS" sz="2000" spc="-1" strike="noStrike">
                <a:latin typeface="Arial"/>
              </a:rPr>
              <a:t>Click to edit the notes format</a:t>
            </a:r>
            <a:endParaRPr b="0" lang="sr-Latn-RS" sz="2000" spc="-1" strike="noStrike">
              <a:latin typeface="Arial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sr-Latn-RS" sz="1400" spc="-1" strike="noStrike">
                <a:latin typeface="Times New Roman"/>
              </a:rPr>
              <a:t> </a:t>
            </a:r>
            <a:endParaRPr b="0" lang="sr-Latn-RS" sz="1400" spc="-1" strike="noStrike">
              <a:latin typeface="Times New Roman"/>
            </a:endParaRPr>
          </a:p>
        </p:txBody>
      </p:sp>
      <p:sp>
        <p:nvSpPr>
          <p:cNvPr id="80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r>
              <a:rPr b="0" lang="sr-Latn-RS" sz="1400" spc="-1" strike="noStrike">
                <a:latin typeface="Times New Roman"/>
              </a:rPr>
              <a:t> </a:t>
            </a:r>
            <a:endParaRPr b="0" lang="sr-Latn-RS" sz="1400" spc="-1" strike="noStrike">
              <a:latin typeface="Times New Roman"/>
            </a:endParaRPr>
          </a:p>
        </p:txBody>
      </p:sp>
      <p:sp>
        <p:nvSpPr>
          <p:cNvPr id="81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r>
              <a:rPr b="0" lang="sr-Latn-RS" sz="1400" spc="-1" strike="noStrike">
                <a:latin typeface="Times New Roman"/>
              </a:rPr>
              <a:t> </a:t>
            </a:r>
            <a:endParaRPr b="0" lang="sr-Latn-RS" sz="1400" spc="-1" strike="noStrike">
              <a:latin typeface="Times New Roman"/>
            </a:endParaRPr>
          </a:p>
        </p:txBody>
      </p:sp>
      <p:sp>
        <p:nvSpPr>
          <p:cNvPr id="82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 algn="r"/>
            <a:fld id="{08EFE977-A509-4B47-9FA2-4D2E96647C2D}" type="slidenum">
              <a:rPr b="0" lang="sr-Latn-RS" sz="1400" spc="-1" strike="noStrike">
                <a:latin typeface="Times New Roman"/>
              </a:rPr>
              <a:t>1</a:t>
            </a:fld>
            <a:endParaRPr b="0" lang="sr-Latn-RS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_rels/notesSlide10.xml.rels><?xml version="1.0" encoding="UTF-8"?>
<Relationships xmlns="http://schemas.openxmlformats.org/package/2006/relationships"><Relationship Id="rId1" Type="http://schemas.openxmlformats.org/officeDocument/2006/relationships/slide" Target="../slides/slide10.xml"/><Relationship Id="rId2" Type="http://schemas.openxmlformats.org/officeDocument/2006/relationships/notesMaster" Target="../notesMasters/notesMaster1.xml"/>
</Relationships>
</file>

<file path=ppt/notesSlides/_rels/notesSlide11.xml.rels><?xml version="1.0" encoding="UTF-8"?>
<Relationships xmlns="http://schemas.openxmlformats.org/package/2006/relationships"><Relationship Id="rId1" Type="http://schemas.openxmlformats.org/officeDocument/2006/relationships/slide" Target="../slides/slide11.xml"/><Relationship Id="rId2" Type="http://schemas.openxmlformats.org/officeDocument/2006/relationships/notesMaster" Target="../notesMasters/notesMaster1.xml"/>
</Relationships>
</file>

<file path=ppt/notesSlides/_rels/notesSlide12.xml.rels><?xml version="1.0" encoding="UTF-8"?>
<Relationships xmlns="http://schemas.openxmlformats.org/package/2006/relationships"><Relationship Id="rId1" Type="http://schemas.openxmlformats.org/officeDocument/2006/relationships/slide" Target="../slides/slide12.xml"/><Relationship Id="rId2" Type="http://schemas.openxmlformats.org/officeDocument/2006/relationships/notesMaster" Target="../notesMasters/notesMaster1.xml"/>
</Relationships>
</file>

<file path=ppt/notesSlides/_rels/notesSlide13.xml.rels><?xml version="1.0" encoding="UTF-8"?>
<Relationships xmlns="http://schemas.openxmlformats.org/package/2006/relationships"><Relationship Id="rId1" Type="http://schemas.openxmlformats.org/officeDocument/2006/relationships/slide" Target="../slides/slide13.xml"/><Relationship Id="rId2" Type="http://schemas.openxmlformats.org/officeDocument/2006/relationships/notesMaster" Target="../notesMasters/notesMaster1.xml"/>
</Relationships>
</file>

<file path=ppt/notesSlides/_rels/notesSlide14.xml.rels><?xml version="1.0" encoding="UTF-8"?>
<Relationships xmlns="http://schemas.openxmlformats.org/package/2006/relationships"><Relationship Id="rId1" Type="http://schemas.openxmlformats.org/officeDocument/2006/relationships/slide" Target="../slides/slide14.xml"/><Relationship Id="rId2" Type="http://schemas.openxmlformats.org/officeDocument/2006/relationships/notesMaster" Target="../notesMasters/notesMaster1.xml"/>
</Relationships>
</file>

<file path=ppt/notesSlides/_rels/notesSlide15.xml.rels><?xml version="1.0" encoding="UTF-8"?>
<Relationships xmlns="http://schemas.openxmlformats.org/package/2006/relationships"><Relationship Id="rId1" Type="http://schemas.openxmlformats.org/officeDocument/2006/relationships/slide" Target="../slides/slide15.xml"/><Relationship Id="rId2" Type="http://schemas.openxmlformats.org/officeDocument/2006/relationships/notesMaster" Target="../notesMasters/notesMaster1.xml"/>
</Relationships>
</file>

<file path=ppt/notesSlides/_rels/notesSlide16.xml.rels><?xml version="1.0" encoding="UTF-8"?>
<Relationships xmlns="http://schemas.openxmlformats.org/package/2006/relationships"><Relationship Id="rId1" Type="http://schemas.openxmlformats.org/officeDocument/2006/relationships/slide" Target="../slides/slide16.xml"/><Relationship Id="rId2" Type="http://schemas.openxmlformats.org/officeDocument/2006/relationships/notesMaster" Target="../notesMasters/notesMaster1.xml"/>
</Relationships>
</file>

<file path=ppt/notesSlides/_rels/notesSlide17.xml.rels><?xml version="1.0" encoding="UTF-8"?>
<Relationships xmlns="http://schemas.openxmlformats.org/package/2006/relationships"><Relationship Id="rId1" Type="http://schemas.openxmlformats.org/officeDocument/2006/relationships/slide" Target="../slides/slide17.xml"/><Relationship Id="rId2" Type="http://schemas.openxmlformats.org/officeDocument/2006/relationships/notesMaster" Target="../notesMasters/notesMaster1.xml"/>
</Relationships>
</file>

<file path=ppt/notesSlides/_rels/notesSlide18.xml.rels><?xml version="1.0" encoding="UTF-8"?>
<Relationships xmlns="http://schemas.openxmlformats.org/package/2006/relationships"><Relationship Id="rId1" Type="http://schemas.openxmlformats.org/officeDocument/2006/relationships/slide" Target="../slides/slide18.xml"/><Relationship Id="rId2" Type="http://schemas.openxmlformats.org/officeDocument/2006/relationships/notesMaster" Target="../notesMasters/notesMaster1.xml"/>
</Relationships>
</file>

<file path=ppt/notesSlides/_rels/notesSlide19.xml.rels><?xml version="1.0" encoding="UTF-8"?>
<Relationships xmlns="http://schemas.openxmlformats.org/package/2006/relationships"><Relationship Id="rId1" Type="http://schemas.openxmlformats.org/officeDocument/2006/relationships/slide" Target="../slides/slide19.xml"/><Relationship Id="rId2" Type="http://schemas.openxmlformats.org/officeDocument/2006/relationships/notesMaster" Target="../notesMasters/notesMaster1.xml"/>
</Relationships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_rels/notesSlide20.xml.rels><?xml version="1.0" encoding="UTF-8"?>
<Relationships xmlns="http://schemas.openxmlformats.org/package/2006/relationships"><Relationship Id="rId1" Type="http://schemas.openxmlformats.org/officeDocument/2006/relationships/slide" Target="../slides/slide20.xml"/><Relationship Id="rId2" Type="http://schemas.openxmlformats.org/officeDocument/2006/relationships/notesMaster" Target="../notesMasters/notesMaster1.xml"/>
</Relationships>
</file>

<file path=ppt/notesSlides/_rels/notesSlide21.xml.rels><?xml version="1.0" encoding="UTF-8"?>
<Relationships xmlns="http://schemas.openxmlformats.org/package/2006/relationships"><Relationship Id="rId1" Type="http://schemas.openxmlformats.org/officeDocument/2006/relationships/slide" Target="../slides/slide21.xml"/><Relationship Id="rId2" Type="http://schemas.openxmlformats.org/officeDocument/2006/relationships/notesMaster" Target="../notesMasters/notesMaster1.xml"/>
</Relationships>
</file>

<file path=ppt/notesSlides/_rels/notesSlide22.xml.rels><?xml version="1.0" encoding="UTF-8"?>
<Relationships xmlns="http://schemas.openxmlformats.org/package/2006/relationships"><Relationship Id="rId1" Type="http://schemas.openxmlformats.org/officeDocument/2006/relationships/slide" Target="../slides/slide22.xml"/><Relationship Id="rId2" Type="http://schemas.openxmlformats.org/officeDocument/2006/relationships/notesMaster" Target="../notesMasters/notesMaster1.xml"/>
</Relationships>
</file>

<file path=ppt/notesSlides/_rels/notesSlide23.xml.rels><?xml version="1.0" encoding="UTF-8"?>
<Relationships xmlns="http://schemas.openxmlformats.org/package/2006/relationships"><Relationship Id="rId1" Type="http://schemas.openxmlformats.org/officeDocument/2006/relationships/slide" Target="../slides/slide23.xml"/><Relationship Id="rId2" Type="http://schemas.openxmlformats.org/officeDocument/2006/relationships/notesMaster" Target="../notesMasters/notesMaster1.xml"/>
</Relationships>
</file>

<file path=ppt/notesSlides/_rels/notesSlide24.xml.rels><?xml version="1.0" encoding="UTF-8"?>
<Relationships xmlns="http://schemas.openxmlformats.org/package/2006/relationships"><Relationship Id="rId1" Type="http://schemas.openxmlformats.org/officeDocument/2006/relationships/slide" Target="../slides/slide24.xml"/><Relationship Id="rId2" Type="http://schemas.openxmlformats.org/officeDocument/2006/relationships/notesMaster" Target="../notesMasters/notesMaster1.xml"/>
</Relationships>
</file>

<file path=ppt/notesSlides/_rels/notesSlide25.xml.rels><?xml version="1.0" encoding="UTF-8"?>
<Relationships xmlns="http://schemas.openxmlformats.org/package/2006/relationships"><Relationship Id="rId1" Type="http://schemas.openxmlformats.org/officeDocument/2006/relationships/slide" Target="../slides/slide25.xml"/><Relationship Id="rId2" Type="http://schemas.openxmlformats.org/officeDocument/2006/relationships/notesMaster" Target="../notesMasters/notesMaster1.xml"/>
</Relationships>
</file>

<file path=ppt/notesSlides/_rels/notesSlide26.xml.rels><?xml version="1.0" encoding="UTF-8"?>
<Relationships xmlns="http://schemas.openxmlformats.org/package/2006/relationships"><Relationship Id="rId1" Type="http://schemas.openxmlformats.org/officeDocument/2006/relationships/slide" Target="../slides/slide26.xml"/><Relationship Id="rId2" Type="http://schemas.openxmlformats.org/officeDocument/2006/relationships/notesMaster" Target="../notesMasters/notesMaster1.xml"/>
</Relationships>
</file>

<file path=ppt/notesSlides/_rels/notesSlide27.xml.rels><?xml version="1.0" encoding="UTF-8"?>
<Relationships xmlns="http://schemas.openxmlformats.org/package/2006/relationships"><Relationship Id="rId1" Type="http://schemas.openxmlformats.org/officeDocument/2006/relationships/slide" Target="../slides/slide27.xml"/><Relationship Id="rId2" Type="http://schemas.openxmlformats.org/officeDocument/2006/relationships/notesMaster" Target="../notesMasters/notesMaster1.xml"/>
</Relationships>
</file>

<file path=ppt/notesSlides/_rels/notesSlide28.xml.rels><?xml version="1.0" encoding="UTF-8"?>
<Relationships xmlns="http://schemas.openxmlformats.org/package/2006/relationships"><Relationship Id="rId1" Type="http://schemas.openxmlformats.org/officeDocument/2006/relationships/slide" Target="../slides/slide28.xml"/><Relationship Id="rId2" Type="http://schemas.openxmlformats.org/officeDocument/2006/relationships/notesMaster" Target="../notesMasters/notesMaster1.xml"/>
</Relationships>
</file>

<file path=ppt/notesSlides/_rels/notesSlide29.xml.rels><?xml version="1.0" encoding="UTF-8"?>
<Relationships xmlns="http://schemas.openxmlformats.org/package/2006/relationships"><Relationship Id="rId1" Type="http://schemas.openxmlformats.org/officeDocument/2006/relationships/slide" Target="../slides/slide29.xml"/><Relationship Id="rId2" Type="http://schemas.openxmlformats.org/officeDocument/2006/relationships/notesMaster" Target="../notesMasters/notesMaster1.xml"/>
</Relationships>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
</Relationships>
</file>

<file path=ppt/notesSlides/_rels/notesSlide30.xml.rels><?xml version="1.0" encoding="UTF-8"?>
<Relationships xmlns="http://schemas.openxmlformats.org/package/2006/relationships"><Relationship Id="rId1" Type="http://schemas.openxmlformats.org/officeDocument/2006/relationships/slide" Target="../slides/slide30.xml"/><Relationship Id="rId2" Type="http://schemas.openxmlformats.org/officeDocument/2006/relationships/notesMaster" Target="../notesMasters/notesMaster1.xml"/>
</Relationships>
</file>

<file path=ppt/notesSlides/_rels/notesSlide31.xml.rels><?xml version="1.0" encoding="UTF-8"?>
<Relationships xmlns="http://schemas.openxmlformats.org/package/2006/relationships"><Relationship Id="rId1" Type="http://schemas.openxmlformats.org/officeDocument/2006/relationships/slide" Target="../slides/slide31.xml"/><Relationship Id="rId2" Type="http://schemas.openxmlformats.org/officeDocument/2006/relationships/notesMaster" Target="../notesMasters/notesMaster1.xml"/>
</Relationships>
</file>

<file path=ppt/notesSlides/_rels/notesSlide32.xml.rels><?xml version="1.0" encoding="UTF-8"?>
<Relationships xmlns="http://schemas.openxmlformats.org/package/2006/relationships"><Relationship Id="rId1" Type="http://schemas.openxmlformats.org/officeDocument/2006/relationships/slide" Target="../slides/slide32.xml"/><Relationship Id="rId2" Type="http://schemas.openxmlformats.org/officeDocument/2006/relationships/notesMaster" Target="../notesMasters/notesMaster1.xml"/>
</Relationships>
</file>

<file path=ppt/notesSlides/_rels/notesSlide33.xml.rels><?xml version="1.0" encoding="UTF-8"?>
<Relationships xmlns="http://schemas.openxmlformats.org/package/2006/relationships"><Relationship Id="rId1" Type="http://schemas.openxmlformats.org/officeDocument/2006/relationships/slide" Target="../slides/slide33.xml"/><Relationship Id="rId2" Type="http://schemas.openxmlformats.org/officeDocument/2006/relationships/notesMaster" Target="../notesMasters/notesMaster1.xml"/>
</Relationships>
</file>

<file path=ppt/notesSlides/_rels/notesSlide34.xml.rels><?xml version="1.0" encoding="UTF-8"?>
<Relationships xmlns="http://schemas.openxmlformats.org/package/2006/relationships"><Relationship Id="rId1" Type="http://schemas.openxmlformats.org/officeDocument/2006/relationships/slide" Target="../slides/slide34.xml"/><Relationship Id="rId2" Type="http://schemas.openxmlformats.org/officeDocument/2006/relationships/notesMaster" Target="../notesMasters/notesMaster1.xml"/>
</Relationships>
</file>

<file path=ppt/notesSlides/_rels/notesSlide35.xml.rels><?xml version="1.0" encoding="UTF-8"?>
<Relationships xmlns="http://schemas.openxmlformats.org/package/2006/relationships"><Relationship Id="rId1" Type="http://schemas.openxmlformats.org/officeDocument/2006/relationships/slide" Target="../slides/slide35.xml"/><Relationship Id="rId2" Type="http://schemas.openxmlformats.org/officeDocument/2006/relationships/notesMaster" Target="../notesMasters/notesMaster1.xml"/>
</Relationships>
</file>

<file path=ppt/notesSlides/_rels/notesSlide4.xml.rels><?xml version="1.0" encoding="UTF-8"?>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
</Relationships>
</file>

<file path=ppt/notesSlides/_rels/notesSlide5.xml.rels><?xml version="1.0" encoding="UTF-8"?>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
</Relationships>
</file>

<file path=ppt/notesSlides/_rels/notesSlide6.xml.rels><?xml version="1.0" encoding="UTF-8"?>
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
</Relationships>
</file>

<file path=ppt/notesSlides/_rels/notesSlide7.xml.rels><?xml version="1.0" encoding="UTF-8"?>
<Relationships xmlns="http://schemas.openxmlformats.org/package/2006/relationships"><Relationship Id="rId1" Type="http://schemas.openxmlformats.org/officeDocument/2006/relationships/slide" Target="../slides/slide7.xml"/><Relationship Id="rId2" Type="http://schemas.openxmlformats.org/officeDocument/2006/relationships/notesMaster" Target="../notesMasters/notesMaster1.xml"/>
</Relationships>
</file>

<file path=ppt/notesSlides/_rels/notesSlide8.xml.rels><?xml version="1.0" encoding="UTF-8"?>
<Relationships xmlns="http://schemas.openxmlformats.org/package/2006/relationships"><Relationship Id="rId1" Type="http://schemas.openxmlformats.org/officeDocument/2006/relationships/slide" Target="../slides/slide8.xml"/><Relationship Id="rId2" Type="http://schemas.openxmlformats.org/officeDocument/2006/relationships/notesMaster" Target="../notesMasters/notesMaster1.xml"/>
</Relationships>
</file>

<file path=ppt/notesSlides/_rels/notesSlide9.xml.rels><?xml version="1.0" encoding="UTF-8"?>
<Relationships xmlns="http://schemas.openxmlformats.org/package/2006/relationships"><Relationship Id="rId1" Type="http://schemas.openxmlformats.org/officeDocument/2006/relationships/slide" Target="../slides/slide9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CustomShape 1"/>
          <p:cNvSpPr/>
          <p:nvPr/>
        </p:nvSpPr>
        <p:spPr>
          <a:xfrm>
            <a:off x="3884760" y="8685360"/>
            <a:ext cx="2969640" cy="45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b">
            <a:noAutofit/>
          </a:bodyPr>
          <a:p>
            <a:pPr algn="r">
              <a:lnSpc>
                <a:spcPct val="100000"/>
              </a:lnSpc>
            </a:pPr>
            <a:fld id="{4541B967-8977-43F5-BC00-214298B53FA5}" type="slidenum">
              <a:rPr b="0" lang="sr-Latn-RS" sz="1200" spc="-1" strike="noStrike">
                <a:solidFill>
                  <a:srgbClr val="000000"/>
                </a:solidFill>
                <a:latin typeface="Arial"/>
                <a:ea typeface="Microsoft YaHei"/>
              </a:rPr>
              <a:t>&lt;number&gt;</a:t>
            </a:fld>
            <a:endParaRPr b="0" lang="sr-Latn-RS" sz="1200" spc="-1" strike="noStrike">
              <a:latin typeface="Arial"/>
            </a:endParaRPr>
          </a:p>
        </p:txBody>
      </p:sp>
      <p:sp>
        <p:nvSpPr>
          <p:cNvPr id="154" name="PlaceHolder 2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280" cy="3428280"/>
          </a:xfrm>
          <a:prstGeom prst="rect">
            <a:avLst/>
          </a:prstGeom>
        </p:spPr>
      </p:sp>
      <p:sp>
        <p:nvSpPr>
          <p:cNvPr id="155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endParaRPr b="0" lang="sr-Latn-RS" sz="2000" spc="-1" strike="noStrike">
              <a:latin typeface="Arial"/>
            </a:endParaRPr>
          </a:p>
        </p:txBody>
      </p:sp>
    </p:spTree>
  </p:cSld>
</p:notes>
</file>

<file path=ppt/notesSlides/notesSlide10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CustomShape 1"/>
          <p:cNvSpPr/>
          <p:nvPr/>
        </p:nvSpPr>
        <p:spPr>
          <a:xfrm>
            <a:off x="3884760" y="8685360"/>
            <a:ext cx="2969640" cy="45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b">
            <a:noAutofit/>
          </a:bodyPr>
          <a:p>
            <a:pPr algn="r">
              <a:lnSpc>
                <a:spcPct val="100000"/>
              </a:lnSpc>
            </a:pPr>
            <a:fld id="{96DEC735-3B11-44F2-8EE1-5E158FA75A12}" type="slidenum">
              <a:rPr b="0" lang="sr-Latn-RS" sz="1200" spc="-1" strike="noStrike">
                <a:solidFill>
                  <a:srgbClr val="000000"/>
                </a:solidFill>
                <a:latin typeface="Arial"/>
                <a:ea typeface="Microsoft YaHei"/>
              </a:rPr>
              <a:t>&lt;number&gt;</a:t>
            </a:fld>
            <a:endParaRPr b="0" lang="sr-Latn-RS" sz="1200" spc="-1" strike="noStrike">
              <a:latin typeface="Arial"/>
            </a:endParaRPr>
          </a:p>
        </p:txBody>
      </p:sp>
      <p:sp>
        <p:nvSpPr>
          <p:cNvPr id="181" name="PlaceHolder 2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280" cy="3428280"/>
          </a:xfrm>
          <a:prstGeom prst="rect">
            <a:avLst/>
          </a:prstGeom>
        </p:spPr>
      </p:sp>
      <p:sp>
        <p:nvSpPr>
          <p:cNvPr id="182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endParaRPr b="0" lang="sr-Latn-RS" sz="2000" spc="-1" strike="noStrike">
              <a:latin typeface="Arial"/>
            </a:endParaRPr>
          </a:p>
        </p:txBody>
      </p:sp>
    </p:spTree>
  </p:cSld>
</p:notes>
</file>

<file path=ppt/notesSlides/notesSlide1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CustomShape 1"/>
          <p:cNvSpPr/>
          <p:nvPr/>
        </p:nvSpPr>
        <p:spPr>
          <a:xfrm>
            <a:off x="3884760" y="8685360"/>
            <a:ext cx="2969640" cy="45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b">
            <a:noAutofit/>
          </a:bodyPr>
          <a:p>
            <a:pPr algn="r">
              <a:lnSpc>
                <a:spcPct val="100000"/>
              </a:lnSpc>
            </a:pPr>
            <a:fld id="{CEFF76F3-BAE2-44D0-8539-87704220D375}" type="slidenum">
              <a:rPr b="0" lang="sr-Latn-RS" sz="1200" spc="-1" strike="noStrike">
                <a:solidFill>
                  <a:srgbClr val="000000"/>
                </a:solidFill>
                <a:latin typeface="Arial"/>
                <a:ea typeface="Microsoft YaHei"/>
              </a:rPr>
              <a:t>&lt;number&gt;</a:t>
            </a:fld>
            <a:endParaRPr b="0" lang="sr-Latn-RS" sz="1200" spc="-1" strike="noStrike">
              <a:latin typeface="Arial"/>
            </a:endParaRPr>
          </a:p>
        </p:txBody>
      </p:sp>
      <p:sp>
        <p:nvSpPr>
          <p:cNvPr id="184" name="PlaceHolder 2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280" cy="3428280"/>
          </a:xfrm>
          <a:prstGeom prst="rect">
            <a:avLst/>
          </a:prstGeom>
        </p:spPr>
      </p:sp>
      <p:sp>
        <p:nvSpPr>
          <p:cNvPr id="185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endParaRPr b="0" lang="sr-Latn-RS" sz="2000" spc="-1" strike="noStrike">
              <a:latin typeface="Arial"/>
            </a:endParaRPr>
          </a:p>
        </p:txBody>
      </p:sp>
    </p:spTree>
  </p:cSld>
</p:notes>
</file>

<file path=ppt/notesSlides/notesSlide1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CustomShape 1"/>
          <p:cNvSpPr/>
          <p:nvPr/>
        </p:nvSpPr>
        <p:spPr>
          <a:xfrm>
            <a:off x="3884760" y="8685360"/>
            <a:ext cx="2969640" cy="45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b">
            <a:noAutofit/>
          </a:bodyPr>
          <a:p>
            <a:pPr algn="r">
              <a:lnSpc>
                <a:spcPct val="100000"/>
              </a:lnSpc>
            </a:pPr>
            <a:fld id="{A3CDC324-117D-44CB-BCE8-F782D94FFAFF}" type="slidenum">
              <a:rPr b="0" lang="sr-Latn-RS" sz="1200" spc="-1" strike="noStrike">
                <a:solidFill>
                  <a:srgbClr val="000000"/>
                </a:solidFill>
                <a:latin typeface="Arial"/>
                <a:ea typeface="Microsoft YaHei"/>
              </a:rPr>
              <a:t>&lt;number&gt;</a:t>
            </a:fld>
            <a:endParaRPr b="0" lang="sr-Latn-RS" sz="1200" spc="-1" strike="noStrike">
              <a:latin typeface="Arial"/>
            </a:endParaRPr>
          </a:p>
        </p:txBody>
      </p:sp>
      <p:sp>
        <p:nvSpPr>
          <p:cNvPr id="187" name="PlaceHolder 2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280" cy="3428280"/>
          </a:xfrm>
          <a:prstGeom prst="rect">
            <a:avLst/>
          </a:prstGeom>
        </p:spPr>
      </p:sp>
      <p:sp>
        <p:nvSpPr>
          <p:cNvPr id="188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endParaRPr b="0" lang="sr-Latn-RS" sz="2000" spc="-1" strike="noStrike">
              <a:latin typeface="Arial"/>
            </a:endParaRPr>
          </a:p>
        </p:txBody>
      </p:sp>
    </p:spTree>
  </p:cSld>
</p:notes>
</file>

<file path=ppt/notesSlides/notesSlide1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CustomShape 1"/>
          <p:cNvSpPr/>
          <p:nvPr/>
        </p:nvSpPr>
        <p:spPr>
          <a:xfrm>
            <a:off x="3884760" y="8685360"/>
            <a:ext cx="2969640" cy="45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b">
            <a:noAutofit/>
          </a:bodyPr>
          <a:p>
            <a:pPr algn="r">
              <a:lnSpc>
                <a:spcPct val="100000"/>
              </a:lnSpc>
            </a:pPr>
            <a:fld id="{0D7EF3E0-AA8B-495A-8445-CE20FAB1F5CB}" type="slidenum">
              <a:rPr b="0" lang="sr-Latn-RS" sz="1200" spc="-1" strike="noStrike">
                <a:solidFill>
                  <a:srgbClr val="000000"/>
                </a:solidFill>
                <a:latin typeface="Arial"/>
                <a:ea typeface="Microsoft YaHei"/>
              </a:rPr>
              <a:t>&lt;number&gt;</a:t>
            </a:fld>
            <a:endParaRPr b="0" lang="sr-Latn-RS" sz="1200" spc="-1" strike="noStrike">
              <a:latin typeface="Arial"/>
            </a:endParaRPr>
          </a:p>
        </p:txBody>
      </p:sp>
      <p:sp>
        <p:nvSpPr>
          <p:cNvPr id="190" name="PlaceHolder 2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280" cy="3428280"/>
          </a:xfrm>
          <a:prstGeom prst="rect">
            <a:avLst/>
          </a:prstGeom>
        </p:spPr>
      </p:sp>
      <p:sp>
        <p:nvSpPr>
          <p:cNvPr id="191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endParaRPr b="0" lang="sr-Latn-RS" sz="2000" spc="-1" strike="noStrike">
              <a:latin typeface="Arial"/>
            </a:endParaRPr>
          </a:p>
        </p:txBody>
      </p:sp>
      <p:sp>
        <p:nvSpPr>
          <p:cNvPr id="192" name="CustomShape 4"/>
          <p:cNvSpPr/>
          <p:nvPr/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b">
            <a:noAutofit/>
          </a:bodyPr>
          <a:p>
            <a:pPr algn="r">
              <a:lnSpc>
                <a:spcPct val="100000"/>
              </a:lnSpc>
            </a:pPr>
            <a:fld id="{733DECD0-23C8-496D-8C4F-FD8A2336BD8D}" type="slidenum">
              <a:rPr b="0" lang="sr-Latn-RS" sz="1200" spc="-1" strike="noStrike">
                <a:solidFill>
                  <a:srgbClr val="000000"/>
                </a:solidFill>
                <a:latin typeface="Arial"/>
                <a:ea typeface="Microsoft YaHei"/>
              </a:rPr>
              <a:t>&lt;number&gt;</a:t>
            </a:fld>
            <a:endParaRPr b="0" lang="sr-Latn-RS" sz="1200" spc="-1" strike="noStrike">
              <a:latin typeface="Arial"/>
            </a:endParaRPr>
          </a:p>
        </p:txBody>
      </p:sp>
    </p:spTree>
  </p:cSld>
</p:notes>
</file>

<file path=ppt/notesSlides/notesSlide1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CustomShape 1"/>
          <p:cNvSpPr/>
          <p:nvPr/>
        </p:nvSpPr>
        <p:spPr>
          <a:xfrm>
            <a:off x="3884760" y="8685360"/>
            <a:ext cx="2969640" cy="45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b">
            <a:noAutofit/>
          </a:bodyPr>
          <a:p>
            <a:pPr algn="r">
              <a:lnSpc>
                <a:spcPct val="100000"/>
              </a:lnSpc>
            </a:pPr>
            <a:fld id="{1F16E1EB-2DFB-4BDA-BDA2-0DBDEFF6F29D}" type="slidenum">
              <a:rPr b="0" lang="sr-Latn-RS" sz="1200" spc="-1" strike="noStrike">
                <a:solidFill>
                  <a:srgbClr val="000000"/>
                </a:solidFill>
                <a:latin typeface="Arial"/>
                <a:ea typeface="Microsoft YaHei"/>
              </a:rPr>
              <a:t>&lt;number&gt;</a:t>
            </a:fld>
            <a:endParaRPr b="0" lang="sr-Latn-RS" sz="1200" spc="-1" strike="noStrike">
              <a:latin typeface="Arial"/>
            </a:endParaRPr>
          </a:p>
        </p:txBody>
      </p:sp>
      <p:sp>
        <p:nvSpPr>
          <p:cNvPr id="194" name="PlaceHolder 2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280" cy="3428280"/>
          </a:xfrm>
          <a:prstGeom prst="rect">
            <a:avLst/>
          </a:prstGeom>
        </p:spPr>
      </p:sp>
      <p:sp>
        <p:nvSpPr>
          <p:cNvPr id="195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endParaRPr b="0" lang="sr-Latn-RS" sz="2000" spc="-1" strike="noStrike">
              <a:latin typeface="Arial"/>
            </a:endParaRPr>
          </a:p>
        </p:txBody>
      </p:sp>
    </p:spTree>
  </p:cSld>
</p:notes>
</file>

<file path=ppt/notesSlides/notesSlide1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CustomShape 1"/>
          <p:cNvSpPr/>
          <p:nvPr/>
        </p:nvSpPr>
        <p:spPr>
          <a:xfrm>
            <a:off x="3884760" y="8685360"/>
            <a:ext cx="2969640" cy="45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b">
            <a:noAutofit/>
          </a:bodyPr>
          <a:p>
            <a:pPr algn="r">
              <a:lnSpc>
                <a:spcPct val="100000"/>
              </a:lnSpc>
            </a:pPr>
            <a:fld id="{3689963A-8296-4113-A4C6-6AE6038CE45F}" type="slidenum">
              <a:rPr b="0" lang="sr-Latn-RS" sz="1200" spc="-1" strike="noStrike">
                <a:solidFill>
                  <a:srgbClr val="000000"/>
                </a:solidFill>
                <a:latin typeface="Arial"/>
                <a:ea typeface="Microsoft YaHei"/>
              </a:rPr>
              <a:t>&lt;number&gt;</a:t>
            </a:fld>
            <a:endParaRPr b="0" lang="sr-Latn-RS" sz="1200" spc="-1" strike="noStrike">
              <a:latin typeface="Arial"/>
            </a:endParaRPr>
          </a:p>
        </p:txBody>
      </p:sp>
      <p:sp>
        <p:nvSpPr>
          <p:cNvPr id="197" name="PlaceHolder 2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280" cy="3428280"/>
          </a:xfrm>
          <a:prstGeom prst="rect">
            <a:avLst/>
          </a:prstGeom>
        </p:spPr>
      </p:sp>
      <p:sp>
        <p:nvSpPr>
          <p:cNvPr id="198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endParaRPr b="0" lang="sr-Latn-RS" sz="2000" spc="-1" strike="noStrike">
              <a:latin typeface="Arial"/>
            </a:endParaRPr>
          </a:p>
        </p:txBody>
      </p:sp>
    </p:spTree>
  </p:cSld>
</p:notes>
</file>

<file path=ppt/notesSlides/notesSlide1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CustomShape 1"/>
          <p:cNvSpPr/>
          <p:nvPr/>
        </p:nvSpPr>
        <p:spPr>
          <a:xfrm>
            <a:off x="3884760" y="8685360"/>
            <a:ext cx="2969640" cy="45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b">
            <a:noAutofit/>
          </a:bodyPr>
          <a:p>
            <a:pPr algn="r">
              <a:lnSpc>
                <a:spcPct val="100000"/>
              </a:lnSpc>
            </a:pPr>
            <a:fld id="{2B27CD37-E435-4624-A652-65F93F8F3E77}" type="slidenum">
              <a:rPr b="0" lang="sr-Latn-RS" sz="1200" spc="-1" strike="noStrike">
                <a:solidFill>
                  <a:srgbClr val="000000"/>
                </a:solidFill>
                <a:latin typeface="Arial"/>
                <a:ea typeface="Microsoft YaHei"/>
              </a:rPr>
              <a:t>&lt;number&gt;</a:t>
            </a:fld>
            <a:endParaRPr b="0" lang="sr-Latn-RS" sz="1200" spc="-1" strike="noStrike">
              <a:latin typeface="Arial"/>
            </a:endParaRPr>
          </a:p>
        </p:txBody>
      </p:sp>
      <p:sp>
        <p:nvSpPr>
          <p:cNvPr id="200" name="PlaceHolder 2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280" cy="3428280"/>
          </a:xfrm>
          <a:prstGeom prst="rect">
            <a:avLst/>
          </a:prstGeom>
        </p:spPr>
      </p:sp>
      <p:sp>
        <p:nvSpPr>
          <p:cNvPr id="201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endParaRPr b="0" lang="sr-Latn-RS" sz="2000" spc="-1" strike="noStrike">
              <a:latin typeface="Arial"/>
            </a:endParaRPr>
          </a:p>
        </p:txBody>
      </p:sp>
    </p:spTree>
  </p:cSld>
</p:notes>
</file>

<file path=ppt/notesSlides/notesSlide1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CustomShape 1"/>
          <p:cNvSpPr/>
          <p:nvPr/>
        </p:nvSpPr>
        <p:spPr>
          <a:xfrm>
            <a:off x="3884760" y="8685360"/>
            <a:ext cx="2969640" cy="45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b">
            <a:noAutofit/>
          </a:bodyPr>
          <a:p>
            <a:pPr algn="r">
              <a:lnSpc>
                <a:spcPct val="100000"/>
              </a:lnSpc>
            </a:pPr>
            <a:fld id="{D02063B7-845E-4E1E-ACBA-E878CA3D4FA3}" type="slidenum">
              <a:rPr b="0" lang="sr-Latn-RS" sz="1200" spc="-1" strike="noStrike">
                <a:solidFill>
                  <a:srgbClr val="000000"/>
                </a:solidFill>
                <a:latin typeface="Arial"/>
                <a:ea typeface="Microsoft YaHei"/>
              </a:rPr>
              <a:t>&lt;number&gt;</a:t>
            </a:fld>
            <a:endParaRPr b="0" lang="sr-Latn-RS" sz="1200" spc="-1" strike="noStrike">
              <a:latin typeface="Arial"/>
            </a:endParaRPr>
          </a:p>
        </p:txBody>
      </p:sp>
      <p:sp>
        <p:nvSpPr>
          <p:cNvPr id="203" name="PlaceHolder 2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280" cy="3428280"/>
          </a:xfrm>
          <a:prstGeom prst="rect">
            <a:avLst/>
          </a:prstGeom>
        </p:spPr>
      </p:sp>
      <p:sp>
        <p:nvSpPr>
          <p:cNvPr id="204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endParaRPr b="0" lang="sr-Latn-RS" sz="2000" spc="-1" strike="noStrike">
              <a:latin typeface="Arial"/>
            </a:endParaRPr>
          </a:p>
        </p:txBody>
      </p:sp>
    </p:spTree>
  </p:cSld>
</p:notes>
</file>

<file path=ppt/notesSlides/notesSlide1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CustomShape 1"/>
          <p:cNvSpPr/>
          <p:nvPr/>
        </p:nvSpPr>
        <p:spPr>
          <a:xfrm>
            <a:off x="3884760" y="8685360"/>
            <a:ext cx="2969640" cy="45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b">
            <a:noAutofit/>
          </a:bodyPr>
          <a:p>
            <a:pPr algn="r">
              <a:lnSpc>
                <a:spcPct val="100000"/>
              </a:lnSpc>
            </a:pPr>
            <a:fld id="{17DD9BBA-2855-405D-8CF7-F8B1AC54F2E9}" type="slidenum">
              <a:rPr b="0" lang="sr-Latn-RS" sz="1200" spc="-1" strike="noStrike">
                <a:solidFill>
                  <a:srgbClr val="000000"/>
                </a:solidFill>
                <a:latin typeface="Arial"/>
                <a:ea typeface="Microsoft YaHei"/>
              </a:rPr>
              <a:t>&lt;number&gt;</a:t>
            </a:fld>
            <a:endParaRPr b="0" lang="sr-Latn-RS" sz="1200" spc="-1" strike="noStrike">
              <a:latin typeface="Arial"/>
            </a:endParaRPr>
          </a:p>
        </p:txBody>
      </p:sp>
      <p:sp>
        <p:nvSpPr>
          <p:cNvPr id="206" name="PlaceHolder 2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280" cy="3428280"/>
          </a:xfrm>
          <a:prstGeom prst="rect">
            <a:avLst/>
          </a:prstGeom>
        </p:spPr>
      </p:sp>
      <p:sp>
        <p:nvSpPr>
          <p:cNvPr id="207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endParaRPr b="0" lang="sr-Latn-RS" sz="2000" spc="-1" strike="noStrike">
              <a:latin typeface="Arial"/>
            </a:endParaRPr>
          </a:p>
        </p:txBody>
      </p:sp>
    </p:spTree>
  </p:cSld>
</p:notes>
</file>

<file path=ppt/notesSlides/notesSlide19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CustomShape 1"/>
          <p:cNvSpPr/>
          <p:nvPr/>
        </p:nvSpPr>
        <p:spPr>
          <a:xfrm>
            <a:off x="3884760" y="8685360"/>
            <a:ext cx="2969640" cy="45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b">
            <a:noAutofit/>
          </a:bodyPr>
          <a:p>
            <a:pPr algn="r">
              <a:lnSpc>
                <a:spcPct val="100000"/>
              </a:lnSpc>
            </a:pPr>
            <a:fld id="{0E96F784-99E1-4D08-B91E-133C4E854FAC}" type="slidenum">
              <a:rPr b="0" lang="sr-Latn-RS" sz="1200" spc="-1" strike="noStrike">
                <a:solidFill>
                  <a:srgbClr val="000000"/>
                </a:solidFill>
                <a:latin typeface="Arial"/>
                <a:ea typeface="Microsoft YaHei"/>
              </a:rPr>
              <a:t>&lt;number&gt;</a:t>
            </a:fld>
            <a:endParaRPr b="0" lang="sr-Latn-RS" sz="1200" spc="-1" strike="noStrike">
              <a:latin typeface="Arial"/>
            </a:endParaRPr>
          </a:p>
        </p:txBody>
      </p:sp>
      <p:sp>
        <p:nvSpPr>
          <p:cNvPr id="209" name="PlaceHolder 2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280" cy="3428280"/>
          </a:xfrm>
          <a:prstGeom prst="rect">
            <a:avLst/>
          </a:prstGeom>
        </p:spPr>
      </p:sp>
      <p:sp>
        <p:nvSpPr>
          <p:cNvPr id="210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endParaRPr b="0" lang="sr-Latn-RS" sz="2000" spc="-1" strike="noStrike">
              <a:latin typeface="Arial"/>
            </a:endParaRPr>
          </a:p>
        </p:txBody>
      </p:sp>
    </p:spTree>
  </p:cSld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CustomShape 1"/>
          <p:cNvSpPr/>
          <p:nvPr/>
        </p:nvSpPr>
        <p:spPr>
          <a:xfrm>
            <a:off x="3884760" y="8685360"/>
            <a:ext cx="2969640" cy="45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b">
            <a:noAutofit/>
          </a:bodyPr>
          <a:p>
            <a:pPr algn="r">
              <a:lnSpc>
                <a:spcPct val="100000"/>
              </a:lnSpc>
            </a:pPr>
            <a:fld id="{664E513D-4913-4D29-8D6E-BC69C7D18FD7}" type="slidenum">
              <a:rPr b="0" lang="sr-Latn-RS" sz="1200" spc="-1" strike="noStrike">
                <a:solidFill>
                  <a:srgbClr val="000000"/>
                </a:solidFill>
                <a:latin typeface="Arial"/>
                <a:ea typeface="Microsoft YaHei"/>
              </a:rPr>
              <a:t>&lt;number&gt;</a:t>
            </a:fld>
            <a:endParaRPr b="0" lang="sr-Latn-RS" sz="1200" spc="-1" strike="noStrike">
              <a:latin typeface="Arial"/>
            </a:endParaRPr>
          </a:p>
        </p:txBody>
      </p:sp>
      <p:sp>
        <p:nvSpPr>
          <p:cNvPr id="157" name="PlaceHolder 2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280" cy="3428280"/>
          </a:xfrm>
          <a:prstGeom prst="rect">
            <a:avLst/>
          </a:prstGeom>
        </p:spPr>
      </p:sp>
      <p:sp>
        <p:nvSpPr>
          <p:cNvPr id="158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endParaRPr b="0" lang="sr-Latn-RS" sz="2000" spc="-1" strike="noStrike">
              <a:latin typeface="Arial"/>
            </a:endParaRPr>
          </a:p>
        </p:txBody>
      </p:sp>
    </p:spTree>
  </p:cSld>
</p:notes>
</file>

<file path=ppt/notesSlides/notesSlide20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CustomShape 1"/>
          <p:cNvSpPr/>
          <p:nvPr/>
        </p:nvSpPr>
        <p:spPr>
          <a:xfrm>
            <a:off x="3884760" y="8685360"/>
            <a:ext cx="2969640" cy="45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b">
            <a:noAutofit/>
          </a:bodyPr>
          <a:p>
            <a:pPr algn="r">
              <a:lnSpc>
                <a:spcPct val="100000"/>
              </a:lnSpc>
            </a:pPr>
            <a:fld id="{D1C3A672-B6BF-4F76-80D4-E98DC0CAA091}" type="slidenum">
              <a:rPr b="0" lang="sr-Latn-RS" sz="1200" spc="-1" strike="noStrike">
                <a:solidFill>
                  <a:srgbClr val="000000"/>
                </a:solidFill>
                <a:latin typeface="Arial"/>
                <a:ea typeface="Microsoft YaHei"/>
              </a:rPr>
              <a:t>&lt;number&gt;</a:t>
            </a:fld>
            <a:endParaRPr b="0" lang="sr-Latn-RS" sz="1200" spc="-1" strike="noStrike">
              <a:latin typeface="Arial"/>
            </a:endParaRPr>
          </a:p>
        </p:txBody>
      </p:sp>
      <p:sp>
        <p:nvSpPr>
          <p:cNvPr id="212" name="PlaceHolder 2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280" cy="3428280"/>
          </a:xfrm>
          <a:prstGeom prst="rect">
            <a:avLst/>
          </a:prstGeom>
        </p:spPr>
      </p:sp>
      <p:sp>
        <p:nvSpPr>
          <p:cNvPr id="213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endParaRPr b="0" lang="sr-Latn-RS" sz="2000" spc="-1" strike="noStrike">
              <a:latin typeface="Arial"/>
            </a:endParaRPr>
          </a:p>
        </p:txBody>
      </p:sp>
    </p:spTree>
  </p:cSld>
</p:notes>
</file>

<file path=ppt/notesSlides/notesSlide2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CustomShape 1"/>
          <p:cNvSpPr/>
          <p:nvPr/>
        </p:nvSpPr>
        <p:spPr>
          <a:xfrm>
            <a:off x="3884760" y="8685360"/>
            <a:ext cx="2969640" cy="45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b">
            <a:noAutofit/>
          </a:bodyPr>
          <a:p>
            <a:pPr algn="r">
              <a:lnSpc>
                <a:spcPct val="100000"/>
              </a:lnSpc>
            </a:pPr>
            <a:fld id="{00B9EE79-43C9-4762-8304-40A71744AE5E}" type="slidenum">
              <a:rPr b="0" lang="sr-Latn-RS" sz="1200" spc="-1" strike="noStrike">
                <a:solidFill>
                  <a:srgbClr val="000000"/>
                </a:solidFill>
                <a:latin typeface="Arial"/>
                <a:ea typeface="Microsoft YaHei"/>
              </a:rPr>
              <a:t>&lt;number&gt;</a:t>
            </a:fld>
            <a:endParaRPr b="0" lang="sr-Latn-RS" sz="1200" spc="-1" strike="noStrike">
              <a:latin typeface="Arial"/>
            </a:endParaRPr>
          </a:p>
        </p:txBody>
      </p:sp>
      <p:sp>
        <p:nvSpPr>
          <p:cNvPr id="215" name="PlaceHolder 2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280" cy="3428280"/>
          </a:xfrm>
          <a:prstGeom prst="rect">
            <a:avLst/>
          </a:prstGeom>
        </p:spPr>
      </p:sp>
      <p:sp>
        <p:nvSpPr>
          <p:cNvPr id="216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endParaRPr b="0" lang="sr-Latn-RS" sz="2000" spc="-1" strike="noStrike">
              <a:latin typeface="Arial"/>
            </a:endParaRPr>
          </a:p>
        </p:txBody>
      </p:sp>
    </p:spTree>
  </p:cSld>
</p:notes>
</file>

<file path=ppt/notesSlides/notesSlide2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CustomShape 1"/>
          <p:cNvSpPr/>
          <p:nvPr/>
        </p:nvSpPr>
        <p:spPr>
          <a:xfrm>
            <a:off x="3884760" y="8685360"/>
            <a:ext cx="2969640" cy="45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b">
            <a:noAutofit/>
          </a:bodyPr>
          <a:p>
            <a:pPr algn="r">
              <a:lnSpc>
                <a:spcPct val="100000"/>
              </a:lnSpc>
            </a:pPr>
            <a:fld id="{8B696D6E-9637-4161-994B-EC798A81EB5F}" type="slidenum">
              <a:rPr b="0" lang="sr-Latn-RS" sz="1200" spc="-1" strike="noStrike">
                <a:solidFill>
                  <a:srgbClr val="000000"/>
                </a:solidFill>
                <a:latin typeface="Arial"/>
                <a:ea typeface="Microsoft YaHei"/>
              </a:rPr>
              <a:t>&lt;number&gt;</a:t>
            </a:fld>
            <a:endParaRPr b="0" lang="sr-Latn-RS" sz="1200" spc="-1" strike="noStrike">
              <a:latin typeface="Arial"/>
            </a:endParaRPr>
          </a:p>
        </p:txBody>
      </p:sp>
      <p:sp>
        <p:nvSpPr>
          <p:cNvPr id="218" name="PlaceHolder 2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280" cy="3428280"/>
          </a:xfrm>
          <a:prstGeom prst="rect">
            <a:avLst/>
          </a:prstGeom>
        </p:spPr>
      </p:sp>
      <p:sp>
        <p:nvSpPr>
          <p:cNvPr id="219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endParaRPr b="0" lang="sr-Latn-RS" sz="2000" spc="-1" strike="noStrike">
              <a:latin typeface="Arial"/>
            </a:endParaRPr>
          </a:p>
        </p:txBody>
      </p:sp>
    </p:spTree>
  </p:cSld>
</p:notes>
</file>

<file path=ppt/notesSlides/notesSlide2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CustomShape 1"/>
          <p:cNvSpPr/>
          <p:nvPr/>
        </p:nvSpPr>
        <p:spPr>
          <a:xfrm>
            <a:off x="3884760" y="8685360"/>
            <a:ext cx="2969640" cy="45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b">
            <a:noAutofit/>
          </a:bodyPr>
          <a:p>
            <a:pPr algn="r">
              <a:lnSpc>
                <a:spcPct val="100000"/>
              </a:lnSpc>
            </a:pPr>
            <a:fld id="{58DC4968-5D6A-43DC-BBC2-99FA37217428}" type="slidenum">
              <a:rPr b="0" lang="sr-Latn-RS" sz="1200" spc="-1" strike="noStrike">
                <a:solidFill>
                  <a:srgbClr val="000000"/>
                </a:solidFill>
                <a:latin typeface="Arial"/>
                <a:ea typeface="Microsoft YaHei"/>
              </a:rPr>
              <a:t>&lt;number&gt;</a:t>
            </a:fld>
            <a:endParaRPr b="0" lang="sr-Latn-RS" sz="1200" spc="-1" strike="noStrike">
              <a:latin typeface="Arial"/>
            </a:endParaRPr>
          </a:p>
        </p:txBody>
      </p:sp>
      <p:sp>
        <p:nvSpPr>
          <p:cNvPr id="221" name="PlaceHolder 2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280" cy="3428280"/>
          </a:xfrm>
          <a:prstGeom prst="rect">
            <a:avLst/>
          </a:prstGeom>
        </p:spPr>
      </p:sp>
      <p:sp>
        <p:nvSpPr>
          <p:cNvPr id="222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endParaRPr b="0" lang="sr-Latn-RS" sz="2000" spc="-1" strike="noStrike">
              <a:latin typeface="Arial"/>
            </a:endParaRPr>
          </a:p>
        </p:txBody>
      </p:sp>
    </p:spTree>
  </p:cSld>
</p:notes>
</file>

<file path=ppt/notesSlides/notesSlide2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CustomShape 1"/>
          <p:cNvSpPr/>
          <p:nvPr/>
        </p:nvSpPr>
        <p:spPr>
          <a:xfrm>
            <a:off x="3884760" y="8685360"/>
            <a:ext cx="2969640" cy="45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b">
            <a:noAutofit/>
          </a:bodyPr>
          <a:p>
            <a:pPr algn="r">
              <a:lnSpc>
                <a:spcPct val="100000"/>
              </a:lnSpc>
            </a:pPr>
            <a:fld id="{AB623947-E928-4A85-8274-D2588636EFE6}" type="slidenum">
              <a:rPr b="0" lang="sr-Latn-RS" sz="1200" spc="-1" strike="noStrike">
                <a:solidFill>
                  <a:srgbClr val="000000"/>
                </a:solidFill>
                <a:latin typeface="Arial"/>
                <a:ea typeface="Microsoft YaHei"/>
              </a:rPr>
              <a:t>&lt;number&gt;</a:t>
            </a:fld>
            <a:endParaRPr b="0" lang="sr-Latn-RS" sz="1200" spc="-1" strike="noStrike">
              <a:latin typeface="Arial"/>
            </a:endParaRPr>
          </a:p>
        </p:txBody>
      </p:sp>
      <p:sp>
        <p:nvSpPr>
          <p:cNvPr id="224" name="PlaceHolder 2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280" cy="3428280"/>
          </a:xfrm>
          <a:prstGeom prst="rect">
            <a:avLst/>
          </a:prstGeom>
        </p:spPr>
      </p:sp>
      <p:sp>
        <p:nvSpPr>
          <p:cNvPr id="225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endParaRPr b="0" lang="sr-Latn-RS" sz="2000" spc="-1" strike="noStrike">
              <a:latin typeface="Arial"/>
            </a:endParaRPr>
          </a:p>
        </p:txBody>
      </p:sp>
    </p:spTree>
  </p:cSld>
</p:notes>
</file>

<file path=ppt/notesSlides/notesSlide2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CustomShape 1"/>
          <p:cNvSpPr/>
          <p:nvPr/>
        </p:nvSpPr>
        <p:spPr>
          <a:xfrm>
            <a:off x="3884760" y="8685360"/>
            <a:ext cx="2969640" cy="45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b">
            <a:noAutofit/>
          </a:bodyPr>
          <a:p>
            <a:pPr algn="r">
              <a:lnSpc>
                <a:spcPct val="100000"/>
              </a:lnSpc>
            </a:pPr>
            <a:fld id="{0643B120-E486-4AD0-BB67-7B9576BA24DC}" type="slidenum">
              <a:rPr b="0" lang="sr-Latn-RS" sz="1200" spc="-1" strike="noStrike">
                <a:solidFill>
                  <a:srgbClr val="000000"/>
                </a:solidFill>
                <a:latin typeface="Arial"/>
                <a:ea typeface="Microsoft YaHei"/>
              </a:rPr>
              <a:t>&lt;number&gt;</a:t>
            </a:fld>
            <a:endParaRPr b="0" lang="sr-Latn-RS" sz="1200" spc="-1" strike="noStrike">
              <a:latin typeface="Arial"/>
            </a:endParaRPr>
          </a:p>
        </p:txBody>
      </p:sp>
      <p:sp>
        <p:nvSpPr>
          <p:cNvPr id="227" name="PlaceHolder 2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280" cy="3428280"/>
          </a:xfrm>
          <a:prstGeom prst="rect">
            <a:avLst/>
          </a:prstGeom>
        </p:spPr>
      </p:sp>
      <p:sp>
        <p:nvSpPr>
          <p:cNvPr id="228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endParaRPr b="0" lang="sr-Latn-RS" sz="2000" spc="-1" strike="noStrike">
              <a:latin typeface="Arial"/>
            </a:endParaRPr>
          </a:p>
        </p:txBody>
      </p:sp>
    </p:spTree>
  </p:cSld>
</p:notes>
</file>

<file path=ppt/notesSlides/notesSlide2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CustomShape 1"/>
          <p:cNvSpPr/>
          <p:nvPr/>
        </p:nvSpPr>
        <p:spPr>
          <a:xfrm>
            <a:off x="3884760" y="8685360"/>
            <a:ext cx="2969640" cy="45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b">
            <a:noAutofit/>
          </a:bodyPr>
          <a:p>
            <a:pPr algn="r">
              <a:lnSpc>
                <a:spcPct val="100000"/>
              </a:lnSpc>
            </a:pPr>
            <a:fld id="{923735F1-44AE-44DC-8924-02B3FE47626D}" type="slidenum">
              <a:rPr b="0" lang="sr-Latn-RS" sz="1200" spc="-1" strike="noStrike">
                <a:solidFill>
                  <a:srgbClr val="000000"/>
                </a:solidFill>
                <a:latin typeface="Arial"/>
                <a:ea typeface="Microsoft YaHei"/>
              </a:rPr>
              <a:t>&lt;number&gt;</a:t>
            </a:fld>
            <a:endParaRPr b="0" lang="sr-Latn-RS" sz="1200" spc="-1" strike="noStrike">
              <a:latin typeface="Arial"/>
            </a:endParaRPr>
          </a:p>
        </p:txBody>
      </p:sp>
      <p:sp>
        <p:nvSpPr>
          <p:cNvPr id="230" name="PlaceHolder 2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280" cy="3428280"/>
          </a:xfrm>
          <a:prstGeom prst="rect">
            <a:avLst/>
          </a:prstGeom>
        </p:spPr>
      </p:sp>
      <p:sp>
        <p:nvSpPr>
          <p:cNvPr id="231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endParaRPr b="0" lang="sr-Latn-RS" sz="2000" spc="-1" strike="noStrike">
              <a:latin typeface="Arial"/>
            </a:endParaRPr>
          </a:p>
        </p:txBody>
      </p:sp>
    </p:spTree>
  </p:cSld>
</p:notes>
</file>

<file path=ppt/notesSlides/notesSlide2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CustomShape 1"/>
          <p:cNvSpPr/>
          <p:nvPr/>
        </p:nvSpPr>
        <p:spPr>
          <a:xfrm>
            <a:off x="3884760" y="8685360"/>
            <a:ext cx="2969640" cy="45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b">
            <a:noAutofit/>
          </a:bodyPr>
          <a:p>
            <a:pPr algn="r">
              <a:lnSpc>
                <a:spcPct val="100000"/>
              </a:lnSpc>
            </a:pPr>
            <a:fld id="{C7BE1719-37CE-4382-A543-7B2CB1B33D0E}" type="slidenum">
              <a:rPr b="0" lang="sr-Latn-RS" sz="1200" spc="-1" strike="noStrike">
                <a:solidFill>
                  <a:srgbClr val="000000"/>
                </a:solidFill>
                <a:latin typeface="Arial"/>
                <a:ea typeface="Microsoft YaHei"/>
              </a:rPr>
              <a:t>&lt;number&gt;</a:t>
            </a:fld>
            <a:endParaRPr b="0" lang="sr-Latn-RS" sz="1200" spc="-1" strike="noStrike">
              <a:latin typeface="Arial"/>
            </a:endParaRPr>
          </a:p>
        </p:txBody>
      </p:sp>
      <p:sp>
        <p:nvSpPr>
          <p:cNvPr id="233" name="PlaceHolder 2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280" cy="3428280"/>
          </a:xfrm>
          <a:prstGeom prst="rect">
            <a:avLst/>
          </a:prstGeom>
        </p:spPr>
      </p:sp>
      <p:sp>
        <p:nvSpPr>
          <p:cNvPr id="234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endParaRPr b="0" lang="sr-Latn-RS" sz="2000" spc="-1" strike="noStrike">
              <a:latin typeface="Arial"/>
            </a:endParaRPr>
          </a:p>
        </p:txBody>
      </p:sp>
    </p:spTree>
  </p:cSld>
</p:notes>
</file>

<file path=ppt/notesSlides/notesSlide2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CustomShape 1"/>
          <p:cNvSpPr/>
          <p:nvPr/>
        </p:nvSpPr>
        <p:spPr>
          <a:xfrm>
            <a:off x="3884760" y="8685360"/>
            <a:ext cx="2969640" cy="45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b">
            <a:noAutofit/>
          </a:bodyPr>
          <a:p>
            <a:pPr algn="r">
              <a:lnSpc>
                <a:spcPct val="100000"/>
              </a:lnSpc>
            </a:pPr>
            <a:fld id="{17092853-2735-44E6-BE0B-601EE5046588}" type="slidenum">
              <a:rPr b="0" lang="sr-Latn-RS" sz="1200" spc="-1" strike="noStrike">
                <a:solidFill>
                  <a:srgbClr val="000000"/>
                </a:solidFill>
                <a:latin typeface="Arial"/>
                <a:ea typeface="Microsoft YaHei"/>
              </a:rPr>
              <a:t>&lt;number&gt;</a:t>
            </a:fld>
            <a:endParaRPr b="0" lang="sr-Latn-RS" sz="1200" spc="-1" strike="noStrike">
              <a:latin typeface="Arial"/>
            </a:endParaRPr>
          </a:p>
        </p:txBody>
      </p:sp>
      <p:sp>
        <p:nvSpPr>
          <p:cNvPr id="236" name="PlaceHolder 2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280" cy="3428280"/>
          </a:xfrm>
          <a:prstGeom prst="rect">
            <a:avLst/>
          </a:prstGeom>
        </p:spPr>
      </p:sp>
      <p:sp>
        <p:nvSpPr>
          <p:cNvPr id="237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endParaRPr b="0" lang="sr-Latn-RS" sz="2000" spc="-1" strike="noStrike">
              <a:latin typeface="Arial"/>
            </a:endParaRPr>
          </a:p>
        </p:txBody>
      </p:sp>
    </p:spTree>
  </p:cSld>
</p:notes>
</file>

<file path=ppt/notesSlides/notesSlide29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CustomShape 1"/>
          <p:cNvSpPr/>
          <p:nvPr/>
        </p:nvSpPr>
        <p:spPr>
          <a:xfrm>
            <a:off x="3884760" y="8685360"/>
            <a:ext cx="2969640" cy="45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b">
            <a:noAutofit/>
          </a:bodyPr>
          <a:p>
            <a:pPr algn="r">
              <a:lnSpc>
                <a:spcPct val="100000"/>
              </a:lnSpc>
            </a:pPr>
            <a:fld id="{7934F970-FA32-4815-8F6A-364AC4D873E1}" type="slidenum">
              <a:rPr b="0" lang="sr-Latn-RS" sz="1200" spc="-1" strike="noStrike">
                <a:solidFill>
                  <a:srgbClr val="000000"/>
                </a:solidFill>
                <a:latin typeface="Arial"/>
                <a:ea typeface="Microsoft YaHei"/>
              </a:rPr>
              <a:t>&lt;number&gt;</a:t>
            </a:fld>
            <a:endParaRPr b="0" lang="sr-Latn-RS" sz="1200" spc="-1" strike="noStrike">
              <a:latin typeface="Arial"/>
            </a:endParaRPr>
          </a:p>
        </p:txBody>
      </p:sp>
      <p:sp>
        <p:nvSpPr>
          <p:cNvPr id="239" name="PlaceHolder 2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280" cy="3428280"/>
          </a:xfrm>
          <a:prstGeom prst="rect">
            <a:avLst/>
          </a:prstGeom>
        </p:spPr>
      </p:sp>
      <p:sp>
        <p:nvSpPr>
          <p:cNvPr id="240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endParaRPr b="0" lang="sr-Latn-RS" sz="2000" spc="-1" strike="noStrike">
              <a:latin typeface="Arial"/>
            </a:endParaRPr>
          </a:p>
        </p:txBody>
      </p:sp>
    </p:spTree>
  </p:cSld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CustomShape 1"/>
          <p:cNvSpPr/>
          <p:nvPr/>
        </p:nvSpPr>
        <p:spPr>
          <a:xfrm>
            <a:off x="3884760" y="8685360"/>
            <a:ext cx="2969640" cy="45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b">
            <a:noAutofit/>
          </a:bodyPr>
          <a:p>
            <a:pPr algn="r">
              <a:lnSpc>
                <a:spcPct val="100000"/>
              </a:lnSpc>
            </a:pPr>
            <a:fld id="{08B350E2-A750-4A1D-BC13-91B2C70B01A4}" type="slidenum">
              <a:rPr b="0" lang="sr-Latn-RS" sz="1200" spc="-1" strike="noStrike">
                <a:solidFill>
                  <a:srgbClr val="000000"/>
                </a:solidFill>
                <a:latin typeface="Arial"/>
                <a:ea typeface="Microsoft YaHei"/>
              </a:rPr>
              <a:t>&lt;number&gt;</a:t>
            </a:fld>
            <a:endParaRPr b="0" lang="sr-Latn-RS" sz="1200" spc="-1" strike="noStrike">
              <a:latin typeface="Arial"/>
            </a:endParaRPr>
          </a:p>
        </p:txBody>
      </p:sp>
      <p:sp>
        <p:nvSpPr>
          <p:cNvPr id="160" name="PlaceHolder 2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280" cy="3428280"/>
          </a:xfrm>
          <a:prstGeom prst="rect">
            <a:avLst/>
          </a:prstGeom>
        </p:spPr>
      </p:sp>
      <p:sp>
        <p:nvSpPr>
          <p:cNvPr id="161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endParaRPr b="0" lang="sr-Latn-RS" sz="2000" spc="-1" strike="noStrike">
              <a:latin typeface="Arial"/>
            </a:endParaRPr>
          </a:p>
        </p:txBody>
      </p:sp>
    </p:spTree>
  </p:cSld>
</p:notes>
</file>

<file path=ppt/notesSlides/notesSlide30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CustomShape 1"/>
          <p:cNvSpPr/>
          <p:nvPr/>
        </p:nvSpPr>
        <p:spPr>
          <a:xfrm>
            <a:off x="3884760" y="8685360"/>
            <a:ext cx="2969640" cy="45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b">
            <a:noAutofit/>
          </a:bodyPr>
          <a:p>
            <a:pPr algn="r">
              <a:lnSpc>
                <a:spcPct val="100000"/>
              </a:lnSpc>
            </a:pPr>
            <a:fld id="{600E807B-5CB8-42AF-AF56-080CF420749D}" type="slidenum">
              <a:rPr b="0" lang="sr-Latn-RS" sz="1200" spc="-1" strike="noStrike">
                <a:solidFill>
                  <a:srgbClr val="000000"/>
                </a:solidFill>
                <a:latin typeface="Arial"/>
                <a:ea typeface="Microsoft YaHei"/>
              </a:rPr>
              <a:t>&lt;number&gt;</a:t>
            </a:fld>
            <a:endParaRPr b="0" lang="sr-Latn-RS" sz="1200" spc="-1" strike="noStrike">
              <a:latin typeface="Arial"/>
            </a:endParaRPr>
          </a:p>
        </p:txBody>
      </p:sp>
      <p:sp>
        <p:nvSpPr>
          <p:cNvPr id="242" name="PlaceHolder 2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280" cy="3428280"/>
          </a:xfrm>
          <a:prstGeom prst="rect">
            <a:avLst/>
          </a:prstGeom>
        </p:spPr>
      </p:sp>
      <p:sp>
        <p:nvSpPr>
          <p:cNvPr id="243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endParaRPr b="0" lang="sr-Latn-RS" sz="2000" spc="-1" strike="noStrike">
              <a:latin typeface="Arial"/>
            </a:endParaRPr>
          </a:p>
        </p:txBody>
      </p:sp>
    </p:spTree>
  </p:cSld>
</p:notes>
</file>

<file path=ppt/notesSlides/notesSlide3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CustomShape 1"/>
          <p:cNvSpPr/>
          <p:nvPr/>
        </p:nvSpPr>
        <p:spPr>
          <a:xfrm>
            <a:off x="3884760" y="8685360"/>
            <a:ext cx="2969640" cy="45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b">
            <a:noAutofit/>
          </a:bodyPr>
          <a:p>
            <a:pPr algn="r">
              <a:lnSpc>
                <a:spcPct val="100000"/>
              </a:lnSpc>
            </a:pPr>
            <a:fld id="{F6311699-9661-44B8-8C56-D7CEA359ABD8}" type="slidenum">
              <a:rPr b="0" lang="sr-Latn-RS" sz="1200" spc="-1" strike="noStrike">
                <a:solidFill>
                  <a:srgbClr val="000000"/>
                </a:solidFill>
                <a:latin typeface="Arial"/>
                <a:ea typeface="Microsoft YaHei"/>
              </a:rPr>
              <a:t>&lt;number&gt;</a:t>
            </a:fld>
            <a:endParaRPr b="0" lang="sr-Latn-RS" sz="1200" spc="-1" strike="noStrike">
              <a:latin typeface="Arial"/>
            </a:endParaRPr>
          </a:p>
        </p:txBody>
      </p:sp>
      <p:sp>
        <p:nvSpPr>
          <p:cNvPr id="245" name="PlaceHolder 2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280" cy="3428280"/>
          </a:xfrm>
          <a:prstGeom prst="rect">
            <a:avLst/>
          </a:prstGeom>
        </p:spPr>
      </p:sp>
      <p:sp>
        <p:nvSpPr>
          <p:cNvPr id="246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endParaRPr b="0" lang="sr-Latn-RS" sz="2000" spc="-1" strike="noStrike">
              <a:latin typeface="Arial"/>
            </a:endParaRPr>
          </a:p>
        </p:txBody>
      </p:sp>
    </p:spTree>
  </p:cSld>
</p:notes>
</file>

<file path=ppt/notesSlides/notesSlide3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CustomShape 1"/>
          <p:cNvSpPr/>
          <p:nvPr/>
        </p:nvSpPr>
        <p:spPr>
          <a:xfrm>
            <a:off x="3884760" y="8685360"/>
            <a:ext cx="2969640" cy="45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b">
            <a:noAutofit/>
          </a:bodyPr>
          <a:p>
            <a:pPr algn="r">
              <a:lnSpc>
                <a:spcPct val="100000"/>
              </a:lnSpc>
            </a:pPr>
            <a:fld id="{36CDCEA6-0574-42FF-81DF-F8140B01B235}" type="slidenum">
              <a:rPr b="0" lang="sr-Latn-RS" sz="1200" spc="-1" strike="noStrike">
                <a:solidFill>
                  <a:srgbClr val="000000"/>
                </a:solidFill>
                <a:latin typeface="Arial"/>
                <a:ea typeface="Microsoft YaHei"/>
              </a:rPr>
              <a:t>&lt;number&gt;</a:t>
            </a:fld>
            <a:endParaRPr b="0" lang="sr-Latn-RS" sz="1200" spc="-1" strike="noStrike">
              <a:latin typeface="Arial"/>
            </a:endParaRPr>
          </a:p>
        </p:txBody>
      </p:sp>
      <p:sp>
        <p:nvSpPr>
          <p:cNvPr id="248" name="PlaceHolder 2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280" cy="3428280"/>
          </a:xfrm>
          <a:prstGeom prst="rect">
            <a:avLst/>
          </a:prstGeom>
        </p:spPr>
      </p:sp>
      <p:sp>
        <p:nvSpPr>
          <p:cNvPr id="249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endParaRPr b="0" lang="sr-Latn-RS" sz="2000" spc="-1" strike="noStrike">
              <a:latin typeface="Arial"/>
            </a:endParaRPr>
          </a:p>
        </p:txBody>
      </p:sp>
    </p:spTree>
  </p:cSld>
</p:notes>
</file>

<file path=ppt/notesSlides/notesSlide3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CustomShape 1"/>
          <p:cNvSpPr/>
          <p:nvPr/>
        </p:nvSpPr>
        <p:spPr>
          <a:xfrm>
            <a:off x="3884760" y="8685360"/>
            <a:ext cx="2969640" cy="45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b">
            <a:noAutofit/>
          </a:bodyPr>
          <a:p>
            <a:pPr algn="r">
              <a:lnSpc>
                <a:spcPct val="100000"/>
              </a:lnSpc>
            </a:pPr>
            <a:fld id="{29EA8E7E-7D9B-4986-971D-FC5A8E5D37A8}" type="slidenum">
              <a:rPr b="0" lang="sr-Latn-RS" sz="1200" spc="-1" strike="noStrike">
                <a:solidFill>
                  <a:srgbClr val="000000"/>
                </a:solidFill>
                <a:latin typeface="Arial"/>
                <a:ea typeface="Microsoft YaHei"/>
              </a:rPr>
              <a:t>&lt;number&gt;</a:t>
            </a:fld>
            <a:endParaRPr b="0" lang="sr-Latn-RS" sz="1200" spc="-1" strike="noStrike">
              <a:latin typeface="Arial"/>
            </a:endParaRPr>
          </a:p>
        </p:txBody>
      </p:sp>
      <p:sp>
        <p:nvSpPr>
          <p:cNvPr id="251" name="PlaceHolder 2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280" cy="3428280"/>
          </a:xfrm>
          <a:prstGeom prst="rect">
            <a:avLst/>
          </a:prstGeom>
        </p:spPr>
      </p:sp>
      <p:sp>
        <p:nvSpPr>
          <p:cNvPr id="252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endParaRPr b="0" lang="sr-Latn-RS" sz="2000" spc="-1" strike="noStrike">
              <a:latin typeface="Arial"/>
            </a:endParaRPr>
          </a:p>
        </p:txBody>
      </p:sp>
    </p:spTree>
  </p:cSld>
</p:notes>
</file>

<file path=ppt/notesSlides/notesSlide3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CustomShape 1"/>
          <p:cNvSpPr/>
          <p:nvPr/>
        </p:nvSpPr>
        <p:spPr>
          <a:xfrm>
            <a:off x="3884760" y="8685360"/>
            <a:ext cx="2969640" cy="45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b">
            <a:noAutofit/>
          </a:bodyPr>
          <a:p>
            <a:pPr algn="r">
              <a:lnSpc>
                <a:spcPct val="100000"/>
              </a:lnSpc>
            </a:pPr>
            <a:fld id="{F33EF0B0-852C-42E1-9D56-AB70608F4198}" type="slidenum">
              <a:rPr b="0" lang="sr-Latn-RS" sz="1200" spc="-1" strike="noStrike">
                <a:solidFill>
                  <a:srgbClr val="000000"/>
                </a:solidFill>
                <a:latin typeface="Arial"/>
                <a:ea typeface="Microsoft YaHei"/>
              </a:rPr>
              <a:t>&lt;number&gt;</a:t>
            </a:fld>
            <a:endParaRPr b="0" lang="sr-Latn-RS" sz="1200" spc="-1" strike="noStrike">
              <a:latin typeface="Arial"/>
            </a:endParaRPr>
          </a:p>
        </p:txBody>
      </p:sp>
      <p:sp>
        <p:nvSpPr>
          <p:cNvPr id="254" name="PlaceHolder 2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280" cy="3428280"/>
          </a:xfrm>
          <a:prstGeom prst="rect">
            <a:avLst/>
          </a:prstGeom>
        </p:spPr>
      </p:sp>
      <p:sp>
        <p:nvSpPr>
          <p:cNvPr id="255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endParaRPr b="0" lang="sr-Latn-RS" sz="2000" spc="-1" strike="noStrike">
              <a:latin typeface="Arial"/>
            </a:endParaRPr>
          </a:p>
        </p:txBody>
      </p:sp>
    </p:spTree>
  </p:cSld>
</p:notes>
</file>

<file path=ppt/notesSlides/notesSlide3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CustomShape 1"/>
          <p:cNvSpPr/>
          <p:nvPr/>
        </p:nvSpPr>
        <p:spPr>
          <a:xfrm>
            <a:off x="3884760" y="8685360"/>
            <a:ext cx="2969640" cy="45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b">
            <a:noAutofit/>
          </a:bodyPr>
          <a:p>
            <a:pPr algn="r">
              <a:lnSpc>
                <a:spcPct val="100000"/>
              </a:lnSpc>
            </a:pPr>
            <a:fld id="{51A5CF53-D55D-4A34-A848-6964D59791BA}" type="slidenum">
              <a:rPr b="0" lang="sr-Latn-RS" sz="1200" spc="-1" strike="noStrike">
                <a:solidFill>
                  <a:srgbClr val="000000"/>
                </a:solidFill>
                <a:latin typeface="Arial"/>
                <a:ea typeface="Microsoft YaHei"/>
              </a:rPr>
              <a:t>&lt;number&gt;</a:t>
            </a:fld>
            <a:endParaRPr b="0" lang="sr-Latn-RS" sz="1200" spc="-1" strike="noStrike">
              <a:latin typeface="Arial"/>
            </a:endParaRPr>
          </a:p>
        </p:txBody>
      </p:sp>
      <p:sp>
        <p:nvSpPr>
          <p:cNvPr id="257" name="PlaceHolder 2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280" cy="3428280"/>
          </a:xfrm>
          <a:prstGeom prst="rect">
            <a:avLst/>
          </a:prstGeom>
        </p:spPr>
      </p:sp>
      <p:sp>
        <p:nvSpPr>
          <p:cNvPr id="258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endParaRPr b="0" lang="sr-Latn-RS" sz="2000" spc="-1" strike="noStrike">
              <a:latin typeface="Arial"/>
            </a:endParaRPr>
          </a:p>
        </p:txBody>
      </p:sp>
    </p:spTree>
  </p:cSld>
</p:notes>
</file>

<file path=ppt/notesSlides/notesSlide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CustomShape 1"/>
          <p:cNvSpPr/>
          <p:nvPr/>
        </p:nvSpPr>
        <p:spPr>
          <a:xfrm>
            <a:off x="3884760" y="8685360"/>
            <a:ext cx="2969640" cy="45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b">
            <a:noAutofit/>
          </a:bodyPr>
          <a:p>
            <a:pPr algn="r">
              <a:lnSpc>
                <a:spcPct val="100000"/>
              </a:lnSpc>
            </a:pPr>
            <a:fld id="{9F08E47C-E388-46F6-856B-135C3A30D15F}" type="slidenum">
              <a:rPr b="0" lang="sr-Latn-RS" sz="1200" spc="-1" strike="noStrike">
                <a:solidFill>
                  <a:srgbClr val="000000"/>
                </a:solidFill>
                <a:latin typeface="Arial"/>
                <a:ea typeface="Microsoft YaHei"/>
              </a:rPr>
              <a:t>&lt;number&gt;</a:t>
            </a:fld>
            <a:endParaRPr b="0" lang="sr-Latn-RS" sz="1200" spc="-1" strike="noStrike">
              <a:latin typeface="Arial"/>
            </a:endParaRPr>
          </a:p>
        </p:txBody>
      </p:sp>
      <p:sp>
        <p:nvSpPr>
          <p:cNvPr id="163" name="PlaceHolder 2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280" cy="3428280"/>
          </a:xfrm>
          <a:prstGeom prst="rect">
            <a:avLst/>
          </a:prstGeom>
        </p:spPr>
      </p:sp>
      <p:sp>
        <p:nvSpPr>
          <p:cNvPr id="164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endParaRPr b="0" lang="sr-Latn-RS" sz="2000" spc="-1" strike="noStrike">
              <a:latin typeface="Arial"/>
            </a:endParaRPr>
          </a:p>
        </p:txBody>
      </p:sp>
    </p:spTree>
  </p:cSld>
</p:notes>
</file>

<file path=ppt/notesSlides/notesSlide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CustomShape 1"/>
          <p:cNvSpPr/>
          <p:nvPr/>
        </p:nvSpPr>
        <p:spPr>
          <a:xfrm>
            <a:off x="3884760" y="8685360"/>
            <a:ext cx="2969640" cy="45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b">
            <a:noAutofit/>
          </a:bodyPr>
          <a:p>
            <a:pPr algn="r">
              <a:lnSpc>
                <a:spcPct val="100000"/>
              </a:lnSpc>
            </a:pPr>
            <a:fld id="{D2459F1F-AAC4-4E26-AFD6-BBDE696EE62B}" type="slidenum">
              <a:rPr b="0" lang="sr-Latn-RS" sz="1200" spc="-1" strike="noStrike">
                <a:solidFill>
                  <a:srgbClr val="000000"/>
                </a:solidFill>
                <a:latin typeface="Arial"/>
                <a:ea typeface="Microsoft YaHei"/>
              </a:rPr>
              <a:t>&lt;number&gt;</a:t>
            </a:fld>
            <a:endParaRPr b="0" lang="sr-Latn-RS" sz="1200" spc="-1" strike="noStrike">
              <a:latin typeface="Arial"/>
            </a:endParaRPr>
          </a:p>
        </p:txBody>
      </p:sp>
      <p:sp>
        <p:nvSpPr>
          <p:cNvPr id="166" name="PlaceHolder 2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280" cy="3428280"/>
          </a:xfrm>
          <a:prstGeom prst="rect">
            <a:avLst/>
          </a:prstGeom>
        </p:spPr>
      </p:sp>
      <p:sp>
        <p:nvSpPr>
          <p:cNvPr id="167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endParaRPr b="0" lang="sr-Latn-RS" sz="2000" spc="-1" strike="noStrike">
              <a:latin typeface="Arial"/>
            </a:endParaRPr>
          </a:p>
        </p:txBody>
      </p:sp>
    </p:spTree>
  </p:cSld>
</p:notes>
</file>

<file path=ppt/notesSlides/notesSlide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CustomShape 1"/>
          <p:cNvSpPr/>
          <p:nvPr/>
        </p:nvSpPr>
        <p:spPr>
          <a:xfrm>
            <a:off x="3884760" y="8685360"/>
            <a:ext cx="2969640" cy="45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b">
            <a:noAutofit/>
          </a:bodyPr>
          <a:p>
            <a:pPr algn="r">
              <a:lnSpc>
                <a:spcPct val="100000"/>
              </a:lnSpc>
            </a:pPr>
            <a:fld id="{911F0A18-B76F-4848-BAE7-A922AE3B54DF}" type="slidenum">
              <a:rPr b="0" lang="sr-Latn-RS" sz="1200" spc="-1" strike="noStrike">
                <a:solidFill>
                  <a:srgbClr val="000000"/>
                </a:solidFill>
                <a:latin typeface="Arial"/>
                <a:ea typeface="Microsoft YaHei"/>
              </a:rPr>
              <a:t>&lt;number&gt;</a:t>
            </a:fld>
            <a:endParaRPr b="0" lang="sr-Latn-RS" sz="1200" spc="-1" strike="noStrike">
              <a:latin typeface="Arial"/>
            </a:endParaRPr>
          </a:p>
        </p:txBody>
      </p:sp>
      <p:sp>
        <p:nvSpPr>
          <p:cNvPr id="169" name="PlaceHolder 2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280" cy="3428280"/>
          </a:xfrm>
          <a:prstGeom prst="rect">
            <a:avLst/>
          </a:prstGeom>
        </p:spPr>
      </p:sp>
      <p:sp>
        <p:nvSpPr>
          <p:cNvPr id="170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endParaRPr b="0" lang="sr-Latn-RS" sz="2000" spc="-1" strike="noStrike">
              <a:latin typeface="Arial"/>
            </a:endParaRPr>
          </a:p>
        </p:txBody>
      </p:sp>
    </p:spTree>
  </p:cSld>
</p:notes>
</file>

<file path=ppt/notesSlides/notesSlide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CustomShape 1"/>
          <p:cNvSpPr/>
          <p:nvPr/>
        </p:nvSpPr>
        <p:spPr>
          <a:xfrm>
            <a:off x="3884760" y="8685360"/>
            <a:ext cx="2969640" cy="45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b">
            <a:noAutofit/>
          </a:bodyPr>
          <a:p>
            <a:pPr algn="r">
              <a:lnSpc>
                <a:spcPct val="100000"/>
              </a:lnSpc>
            </a:pPr>
            <a:fld id="{5CBC019F-EE67-4129-B88B-21FD4ED1D3CF}" type="slidenum">
              <a:rPr b="0" lang="sr-Latn-RS" sz="1200" spc="-1" strike="noStrike">
                <a:solidFill>
                  <a:srgbClr val="000000"/>
                </a:solidFill>
                <a:latin typeface="Arial"/>
                <a:ea typeface="Microsoft YaHei"/>
              </a:rPr>
              <a:t>&lt;number&gt;</a:t>
            </a:fld>
            <a:endParaRPr b="0" lang="sr-Latn-RS" sz="1200" spc="-1" strike="noStrike">
              <a:latin typeface="Arial"/>
            </a:endParaRPr>
          </a:p>
        </p:txBody>
      </p:sp>
      <p:sp>
        <p:nvSpPr>
          <p:cNvPr id="172" name="PlaceHolder 2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280" cy="3428280"/>
          </a:xfrm>
          <a:prstGeom prst="rect">
            <a:avLst/>
          </a:prstGeom>
        </p:spPr>
      </p:sp>
      <p:sp>
        <p:nvSpPr>
          <p:cNvPr id="173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endParaRPr b="0" lang="sr-Latn-RS" sz="2000" spc="-1" strike="noStrike">
              <a:latin typeface="Arial"/>
            </a:endParaRPr>
          </a:p>
        </p:txBody>
      </p:sp>
    </p:spTree>
  </p:cSld>
</p:notes>
</file>

<file path=ppt/notesSlides/notesSlide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CustomShape 1"/>
          <p:cNvSpPr/>
          <p:nvPr/>
        </p:nvSpPr>
        <p:spPr>
          <a:xfrm>
            <a:off x="3884760" y="8685360"/>
            <a:ext cx="2969640" cy="45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b">
            <a:noAutofit/>
          </a:bodyPr>
          <a:p>
            <a:pPr algn="r">
              <a:lnSpc>
                <a:spcPct val="100000"/>
              </a:lnSpc>
            </a:pPr>
            <a:fld id="{9E775320-9B6B-432F-A7A5-47667721B0E9}" type="slidenum">
              <a:rPr b="0" lang="sr-Latn-RS" sz="1200" spc="-1" strike="noStrike">
                <a:solidFill>
                  <a:srgbClr val="000000"/>
                </a:solidFill>
                <a:latin typeface="Arial"/>
                <a:ea typeface="Microsoft YaHei"/>
              </a:rPr>
              <a:t>&lt;number&gt;</a:t>
            </a:fld>
            <a:endParaRPr b="0" lang="sr-Latn-RS" sz="1200" spc="-1" strike="noStrike">
              <a:latin typeface="Arial"/>
            </a:endParaRPr>
          </a:p>
        </p:txBody>
      </p:sp>
      <p:sp>
        <p:nvSpPr>
          <p:cNvPr id="175" name="PlaceHolder 2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280" cy="3428280"/>
          </a:xfrm>
          <a:prstGeom prst="rect">
            <a:avLst/>
          </a:prstGeom>
        </p:spPr>
      </p:sp>
      <p:sp>
        <p:nvSpPr>
          <p:cNvPr id="176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endParaRPr b="0" lang="sr-Latn-RS" sz="2000" spc="-1" strike="noStrike">
              <a:latin typeface="Arial"/>
            </a:endParaRPr>
          </a:p>
        </p:txBody>
      </p:sp>
    </p:spTree>
  </p:cSld>
</p:notes>
</file>

<file path=ppt/notesSlides/notesSlide9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CustomShape 1"/>
          <p:cNvSpPr/>
          <p:nvPr/>
        </p:nvSpPr>
        <p:spPr>
          <a:xfrm>
            <a:off x="3884760" y="8685360"/>
            <a:ext cx="2969640" cy="45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b">
            <a:noAutofit/>
          </a:bodyPr>
          <a:p>
            <a:pPr algn="r">
              <a:lnSpc>
                <a:spcPct val="100000"/>
              </a:lnSpc>
            </a:pPr>
            <a:fld id="{D921C04B-968B-4490-9051-3766D53381EF}" type="slidenum">
              <a:rPr b="0" lang="sr-Latn-RS" sz="1200" spc="-1" strike="noStrike">
                <a:solidFill>
                  <a:srgbClr val="000000"/>
                </a:solidFill>
                <a:latin typeface="Arial"/>
                <a:ea typeface="Microsoft YaHei"/>
              </a:rPr>
              <a:t>&lt;number&gt;</a:t>
            </a:fld>
            <a:endParaRPr b="0" lang="sr-Latn-RS" sz="1200" spc="-1" strike="noStrike">
              <a:latin typeface="Arial"/>
            </a:endParaRPr>
          </a:p>
        </p:txBody>
      </p:sp>
      <p:sp>
        <p:nvSpPr>
          <p:cNvPr id="178" name="PlaceHolder 2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280" cy="3428280"/>
          </a:xfrm>
          <a:prstGeom prst="rect">
            <a:avLst/>
          </a:prstGeom>
        </p:spPr>
      </p:sp>
      <p:sp>
        <p:nvSpPr>
          <p:cNvPr id="179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endParaRPr b="0" lang="sr-Latn-RS" sz="2000" spc="-1" strike="noStrike">
              <a:latin typeface="Arial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sr-Latn-RS" sz="4400" spc="-1" strike="noStrike"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r-Latn-RS" sz="3200" spc="-1" strike="noStrike"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r-Latn-R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sr-Latn-RS" sz="4400" spc="-1" strike="noStrike"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r-Latn-RS" sz="3200" spc="-1" strike="noStrike"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r-Latn-RS" sz="3200" spc="-1" strike="noStrike"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r-Latn-RS" sz="3200" spc="-1" strike="noStrike">
              <a:latin typeface="Arial"/>
            </a:endParaRPr>
          </a:p>
        </p:txBody>
      </p:sp>
      <p:sp>
        <p:nvSpPr>
          <p:cNvPr id="31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r-Latn-R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sr-Latn-RS" sz="4400" spc="-1" strike="noStrike"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r-Latn-RS" sz="3200" spc="-1" strike="noStrike">
              <a:latin typeface="Aria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r-Latn-RS" sz="3200" spc="-1" strike="noStrike">
              <a:latin typeface="Arial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r-Latn-RS" sz="3200" spc="-1" strike="noStrike">
              <a:latin typeface="Arial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r-Latn-RS" sz="3200" spc="-1" strike="noStrike">
              <a:latin typeface="Arial"/>
            </a:endParaRPr>
          </a:p>
        </p:txBody>
      </p:sp>
      <p:sp>
        <p:nvSpPr>
          <p:cNvPr id="37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r-Latn-RS" sz="3200" spc="-1" strike="noStrike">
              <a:latin typeface="Arial"/>
            </a:endParaRPr>
          </a:p>
        </p:txBody>
      </p:sp>
      <p:sp>
        <p:nvSpPr>
          <p:cNvPr id="38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r-Latn-RS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sr-Latn-RS" sz="4400" spc="-1" strike="noStrike">
              <a:latin typeface="Arial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sr-Latn-R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sr-Latn-RS" sz="4400" spc="-1" strike="noStrike"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r-Latn-RS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sr-Latn-RS" sz="4400" spc="-1" strike="noStrike"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r-Latn-RS" sz="3200" spc="-1" strike="noStrike">
              <a:latin typeface="Arial"/>
            </a:endParaRPr>
          </a:p>
        </p:txBody>
      </p:sp>
      <p:sp>
        <p:nvSpPr>
          <p:cNvPr id="4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r-Latn-RS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sr-Latn-RS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sr-Latn-R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sr-Latn-RS" sz="4400" spc="-1" strike="noStrike"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r-Latn-RS" sz="3200" spc="-1" strike="noStrike">
              <a:latin typeface="Arial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r-Latn-RS" sz="3200" spc="-1" strike="noStrike">
              <a:latin typeface="Arial"/>
            </a:endParaRPr>
          </a:p>
        </p:txBody>
      </p:sp>
      <p:sp>
        <p:nvSpPr>
          <p:cNvPr id="5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r-Latn-R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sr-Latn-RS" sz="4400" spc="-1" strike="noStrike">
              <a:latin typeface="Arial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sr-Latn-R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sr-Latn-RS" sz="4400" spc="-1" strike="noStrike"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r-Latn-RS" sz="3200" spc="-1" strike="noStrike"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r-Latn-RS" sz="3200" spc="-1" strike="noStrike">
              <a:latin typeface="Arial"/>
            </a:endParaRPr>
          </a:p>
        </p:txBody>
      </p:sp>
      <p:sp>
        <p:nvSpPr>
          <p:cNvPr id="57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r-Latn-RS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sr-Latn-RS" sz="4400" spc="-1" strike="noStrike">
              <a:latin typeface="Arial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r-Latn-RS" sz="3200" spc="-1" strike="noStrike">
              <a:latin typeface="Arial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r-Latn-RS" sz="3200" spc="-1" strike="noStrike">
              <a:latin typeface="Arial"/>
            </a:endParaRPr>
          </a:p>
        </p:txBody>
      </p:sp>
      <p:sp>
        <p:nvSpPr>
          <p:cNvPr id="61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r-Latn-RS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sr-Latn-RS" sz="4400" spc="-1" strike="noStrike">
              <a:latin typeface="Arial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r-Latn-RS" sz="3200" spc="-1" strike="noStrike">
              <a:latin typeface="Arial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r-Latn-RS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sr-Latn-RS" sz="4400" spc="-1" strike="noStrike"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r-Latn-RS" sz="3200" spc="-1" strike="noStrike">
              <a:latin typeface="Arial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r-Latn-RS" sz="3200" spc="-1" strike="noStrike">
              <a:latin typeface="Arial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r-Latn-RS" sz="3200" spc="-1" strike="noStrike">
              <a:latin typeface="Arial"/>
            </a:endParaRPr>
          </a:p>
        </p:txBody>
      </p:sp>
      <p:sp>
        <p:nvSpPr>
          <p:cNvPr id="69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r-Latn-RS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sr-Latn-RS" sz="4400" spc="-1" strike="noStrike"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r-Latn-RS" sz="3200" spc="-1" strike="noStrike">
              <a:latin typeface="Arial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r-Latn-RS" sz="3200" spc="-1" strike="noStrike">
              <a:latin typeface="Arial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r-Latn-RS" sz="3200" spc="-1" strike="noStrike">
              <a:latin typeface="Arial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r-Latn-RS" sz="3200" spc="-1" strike="noStrike">
              <a:latin typeface="Arial"/>
            </a:endParaRPr>
          </a:p>
        </p:txBody>
      </p:sp>
      <p:sp>
        <p:nvSpPr>
          <p:cNvPr id="75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r-Latn-RS" sz="3200" spc="-1" strike="noStrike">
              <a:latin typeface="Arial"/>
            </a:endParaRPr>
          </a:p>
        </p:txBody>
      </p:sp>
      <p:sp>
        <p:nvSpPr>
          <p:cNvPr id="76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r-Latn-R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sr-Latn-RS" sz="4400" spc="-1" strike="noStrike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r-Latn-R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sr-Latn-RS" sz="4400" spc="-1" strike="noStrike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r-Latn-RS" sz="3200" spc="-1" strike="noStrike">
              <a:latin typeface="Arial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r-Latn-R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sr-Latn-R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sr-Latn-R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sr-Latn-RS" sz="4400" spc="-1" strike="noStrike"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r-Latn-RS" sz="3200" spc="-1" strike="noStrike">
              <a:latin typeface="Arial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r-Latn-RS" sz="3200" spc="-1" strike="noStrike">
              <a:latin typeface="Arial"/>
            </a:endParaRPr>
          </a:p>
        </p:txBody>
      </p:sp>
      <p:sp>
        <p:nvSpPr>
          <p:cNvPr id="1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r-Latn-R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sr-Latn-RS" sz="4400" spc="-1" strike="noStrike"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r-Latn-RS" sz="3200" spc="-1" strike="noStrike"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r-Latn-RS" sz="3200" spc="-1" strike="noStrike"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r-Latn-R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sr-Latn-RS" sz="4400" spc="-1" strike="noStrike"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r-Latn-RS" sz="3200" spc="-1" strike="noStrike"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r-Latn-RS" sz="3200" spc="-1" strike="noStrike"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r-Latn-R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0" name="Picture 3" descr=""/>
          <p:cNvPicPr/>
          <p:nvPr/>
        </p:nvPicPr>
        <p:blipFill>
          <a:blip r:embed="rId2"/>
          <a:stretch/>
        </p:blipFill>
        <p:spPr>
          <a:xfrm>
            <a:off x="2000160" y="0"/>
            <a:ext cx="4857120" cy="1162800"/>
          </a:xfrm>
          <a:prstGeom prst="rect">
            <a:avLst/>
          </a:prstGeom>
          <a:ln>
            <a:noFill/>
          </a:ln>
        </p:spPr>
      </p:pic>
      <p:sp>
        <p:nvSpPr>
          <p:cNvPr id="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sr-Latn-RS" sz="4400" spc="-1" strike="noStrike">
                <a:latin typeface="Arial"/>
              </a:rPr>
              <a:t>Click to edit the title text format</a:t>
            </a:r>
            <a:endParaRPr b="0" lang="sr-Latn-RS" sz="4400" spc="-1" strike="noStrike">
              <a:latin typeface="Arial"/>
            </a:endParaRPr>
          </a:p>
        </p:txBody>
      </p:sp>
      <p:sp>
        <p:nvSpPr>
          <p:cNvPr id="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r-Latn-RS" sz="3200" spc="-1" strike="noStrike">
                <a:latin typeface="Arial"/>
              </a:rPr>
              <a:t>Click to edit the outline text format</a:t>
            </a:r>
            <a:endParaRPr b="0" lang="sr-Latn-R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sr-Latn-RS" sz="2800" spc="-1" strike="noStrike">
                <a:latin typeface="Arial"/>
              </a:rPr>
              <a:t>Second Outline Level</a:t>
            </a:r>
            <a:endParaRPr b="0" lang="sr-Latn-R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r-Latn-RS" sz="2400" spc="-1" strike="noStrike">
                <a:latin typeface="Arial"/>
              </a:rPr>
              <a:t>Third Outline Level</a:t>
            </a:r>
            <a:endParaRPr b="0" lang="sr-Latn-R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sr-Latn-RS" sz="2000" spc="-1" strike="noStrike">
                <a:latin typeface="Arial"/>
              </a:rPr>
              <a:t>Fourth Outline Level</a:t>
            </a:r>
            <a:endParaRPr b="0" lang="sr-Latn-R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r-Latn-RS" sz="2000" spc="-1" strike="noStrike">
                <a:latin typeface="Arial"/>
              </a:rPr>
              <a:t>Fifth Outline Level</a:t>
            </a:r>
            <a:endParaRPr b="0" lang="sr-Latn-R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r-Latn-RS" sz="2000" spc="-1" strike="noStrike">
                <a:latin typeface="Arial"/>
              </a:rPr>
              <a:t>Sixth Outline Level</a:t>
            </a:r>
            <a:endParaRPr b="0" lang="sr-Latn-R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r-Latn-RS" sz="2000" spc="-1" strike="noStrike">
                <a:latin typeface="Arial"/>
              </a:rPr>
              <a:t>Seventh Outline Level</a:t>
            </a:r>
            <a:endParaRPr b="0" lang="sr-Latn-R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sr-Latn-RS" sz="4400" spc="-1" strike="noStrike">
                <a:latin typeface="Arial"/>
              </a:rPr>
              <a:t>Click to edit the title text format</a:t>
            </a:r>
            <a:endParaRPr b="0" lang="sr-Latn-RS" sz="4400" spc="-1" strike="noStrike">
              <a:latin typeface="Arial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r-Latn-RS" sz="3200" spc="-1" strike="noStrike">
                <a:latin typeface="Arial"/>
              </a:rPr>
              <a:t>Click to edit the outline text format</a:t>
            </a:r>
            <a:endParaRPr b="0" lang="sr-Latn-R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sr-Latn-RS" sz="2800" spc="-1" strike="noStrike">
                <a:latin typeface="Arial"/>
              </a:rPr>
              <a:t>Second Outline Level</a:t>
            </a:r>
            <a:endParaRPr b="0" lang="sr-Latn-R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r-Latn-RS" sz="2400" spc="-1" strike="noStrike">
                <a:latin typeface="Arial"/>
              </a:rPr>
              <a:t>Third Outline Level</a:t>
            </a:r>
            <a:endParaRPr b="0" lang="sr-Latn-R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sr-Latn-RS" sz="2000" spc="-1" strike="noStrike">
                <a:latin typeface="Arial"/>
              </a:rPr>
              <a:t>Fourth Outline Level</a:t>
            </a:r>
            <a:endParaRPr b="0" lang="sr-Latn-R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r-Latn-RS" sz="2000" spc="-1" strike="noStrike">
                <a:latin typeface="Arial"/>
              </a:rPr>
              <a:t>Fifth Outline Level</a:t>
            </a:r>
            <a:endParaRPr b="0" lang="sr-Latn-R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r-Latn-RS" sz="2000" spc="-1" strike="noStrike">
                <a:latin typeface="Arial"/>
              </a:rPr>
              <a:t>Sixth Outline Level</a:t>
            </a:r>
            <a:endParaRPr b="0" lang="sr-Latn-R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r-Latn-RS" sz="2000" spc="-1" strike="noStrike">
                <a:latin typeface="Arial"/>
              </a:rPr>
              <a:t>Seventh Outline Level</a:t>
            </a:r>
            <a:endParaRPr b="0" lang="sr-Latn-R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1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24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image" Target="../media/image8.jpeg"/><Relationship Id="rId3" Type="http://schemas.openxmlformats.org/officeDocument/2006/relationships/image" Target="../media/image9.jpeg"/><Relationship Id="rId4" Type="http://schemas.openxmlformats.org/officeDocument/2006/relationships/image" Target="../media/image10.png"/><Relationship Id="rId5" Type="http://schemas.openxmlformats.org/officeDocument/2006/relationships/slideLayout" Target="../slideLayouts/slideLayout1.xml"/><Relationship Id="rId6" Type="http://schemas.openxmlformats.org/officeDocument/2006/relationships/notesSlide" Target="../notesSlides/notesSlide26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9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0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1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2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3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4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5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4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7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ustomShape 1"/>
          <p:cNvSpPr/>
          <p:nvPr/>
        </p:nvSpPr>
        <p:spPr>
          <a:xfrm>
            <a:off x="380880" y="1676520"/>
            <a:ext cx="8381160" cy="3047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br/>
            <a:r>
              <a:rPr b="1" lang="sr-Latn-RS" sz="4800" spc="-1" strike="noStrike">
                <a:solidFill>
                  <a:srgbClr val="ff0000"/>
                </a:solidFill>
                <a:latin typeface="Arial"/>
                <a:ea typeface="Microsoft YaHei"/>
              </a:rPr>
              <a:t>SYSTEMIC ANAPHYLAXIS</a:t>
            </a:r>
            <a:br/>
            <a:endParaRPr b="0" lang="sr-Latn-RS" sz="4800" spc="-1" strike="noStrike">
              <a:latin typeface="Arial"/>
            </a:endParaRPr>
          </a:p>
        </p:txBody>
      </p:sp>
      <p:sp>
        <p:nvSpPr>
          <p:cNvPr id="84" name="CustomShape 2"/>
          <p:cNvSpPr/>
          <p:nvPr/>
        </p:nvSpPr>
        <p:spPr>
          <a:xfrm>
            <a:off x="1523880" y="5334120"/>
            <a:ext cx="6350760" cy="459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spAutoFit/>
          </a:bodyPr>
          <a:p>
            <a:pPr>
              <a:lnSpc>
                <a:spcPct val="100000"/>
              </a:lnSpc>
            </a:pPr>
            <a:r>
              <a:rPr b="1" lang="sr-Latn-RS" sz="2400" spc="-1" strike="noStrike">
                <a:solidFill>
                  <a:srgbClr val="0070c0"/>
                </a:solidFill>
                <a:latin typeface="Arial"/>
                <a:ea typeface="Microsoft YaHei"/>
              </a:rPr>
              <a:t>Prof. MD PhD Aleksandra Tomić Lučić</a:t>
            </a:r>
            <a:endParaRPr b="0" lang="sr-Latn-RS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CustomShape 1"/>
          <p:cNvSpPr/>
          <p:nvPr/>
        </p:nvSpPr>
        <p:spPr>
          <a:xfrm>
            <a:off x="304920" y="1143000"/>
            <a:ext cx="8228880" cy="756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r-Latn-RS" sz="3200" spc="-1" strike="noStrike">
                <a:solidFill>
                  <a:srgbClr val="002060"/>
                </a:solidFill>
                <a:latin typeface="Arial"/>
                <a:ea typeface="Microsoft YaHei"/>
              </a:rPr>
              <a:t>The most important mediators of anaphylaxis are:</a:t>
            </a:r>
            <a:endParaRPr b="0" lang="sr-Latn-RS" sz="3200" spc="-1" strike="noStrike">
              <a:latin typeface="Arial"/>
            </a:endParaRPr>
          </a:p>
        </p:txBody>
      </p:sp>
      <p:sp>
        <p:nvSpPr>
          <p:cNvPr id="101" name="CustomShape 2"/>
          <p:cNvSpPr/>
          <p:nvPr/>
        </p:nvSpPr>
        <p:spPr>
          <a:xfrm>
            <a:off x="457200" y="2209680"/>
            <a:ext cx="7923960" cy="3198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1280" indent="-340560">
              <a:lnSpc>
                <a:spcPct val="100000"/>
              </a:lnSpc>
              <a:spcBef>
                <a:spcPts val="601"/>
              </a:spcBef>
              <a:buClr>
                <a:srgbClr val="ff0000"/>
              </a:buClr>
              <a:buFont typeface="Arial"/>
              <a:buChar char="•"/>
            </a:pPr>
            <a:r>
              <a:rPr b="0" lang="sr-Latn-RS" sz="2400" spc="-1" strike="noStrike">
                <a:solidFill>
                  <a:srgbClr val="ff0000"/>
                </a:solidFill>
                <a:latin typeface="Arial"/>
                <a:ea typeface="Microsoft YaHei"/>
              </a:rPr>
              <a:t>Kallikrein </a:t>
            </a: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from basophils generates kinin, affects the permeability of blood vessels</a:t>
            </a:r>
            <a:endParaRPr b="0" lang="sr-Latn-RS" sz="2400" spc="-1" strike="noStrike">
              <a:latin typeface="Arial"/>
            </a:endParaRPr>
          </a:p>
          <a:p>
            <a:pPr marL="341280" indent="-340560">
              <a:lnSpc>
                <a:spcPct val="100000"/>
              </a:lnSpc>
              <a:spcBef>
                <a:spcPts val="601"/>
              </a:spcBef>
              <a:buClr>
                <a:srgbClr val="ff0000"/>
              </a:buClr>
              <a:buFont typeface="Arial"/>
              <a:buChar char="•"/>
            </a:pPr>
            <a:r>
              <a:rPr b="0" lang="sr-Latn-RS" sz="2400" spc="-1" strike="noStrike">
                <a:solidFill>
                  <a:srgbClr val="ff0000"/>
                </a:solidFill>
                <a:latin typeface="Arial"/>
                <a:ea typeface="Microsoft YaHei"/>
              </a:rPr>
              <a:t>PAF </a:t>
            </a: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increases the release of histamine and serotonin from platelets</a:t>
            </a:r>
            <a:endParaRPr b="0" lang="sr-Latn-RS" sz="2400" spc="-1" strike="noStrike">
              <a:latin typeface="Arial"/>
            </a:endParaRPr>
          </a:p>
          <a:p>
            <a:pPr marL="341280" indent="-340560">
              <a:lnSpc>
                <a:spcPct val="100000"/>
              </a:lnSpc>
              <a:spcBef>
                <a:spcPts val="601"/>
              </a:spcBef>
              <a:buClr>
                <a:srgbClr val="ff0000"/>
              </a:buClr>
              <a:buFont typeface="Arial"/>
              <a:buChar char="•"/>
            </a:pPr>
            <a:r>
              <a:rPr b="0" lang="sr-Latn-RS" sz="2400" spc="-1" strike="noStrike">
                <a:solidFill>
                  <a:srgbClr val="ff0000"/>
                </a:solidFill>
                <a:latin typeface="Arial"/>
                <a:ea typeface="Microsoft YaHei"/>
              </a:rPr>
              <a:t>Eosinophilic chemotactic factor </a:t>
            </a: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recruits eosinophils to the area of activation and they release sec. mediators</a:t>
            </a:r>
            <a:endParaRPr b="0" lang="sr-Latn-RS" sz="2400" spc="-1" strike="noStrike">
              <a:latin typeface="Arial"/>
            </a:endParaRPr>
          </a:p>
          <a:p>
            <a:pPr marL="341280" indent="-340560">
              <a:lnSpc>
                <a:spcPct val="100000"/>
              </a:lnSpc>
              <a:spcBef>
                <a:spcPts val="601"/>
              </a:spcBef>
              <a:buClr>
                <a:srgbClr val="ff0000"/>
              </a:buClr>
              <a:buFont typeface="Arial"/>
              <a:buChar char="•"/>
            </a:pPr>
            <a:r>
              <a:rPr b="0" lang="sr-Latn-RS" sz="2400" spc="-1" strike="noStrike">
                <a:solidFill>
                  <a:srgbClr val="ff0000"/>
                </a:solidFill>
                <a:latin typeface="Arial"/>
                <a:ea typeface="Microsoft YaHei"/>
              </a:rPr>
              <a:t>Prostaglandins </a:t>
            </a: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affect smooth muscle tone and vascular permeability</a:t>
            </a:r>
            <a:endParaRPr b="0" lang="sr-Latn-RS" sz="2400" spc="-1" strike="noStrike">
              <a:latin typeface="Arial"/>
            </a:endParaRPr>
          </a:p>
          <a:p>
            <a:pPr marL="341280" indent="-340560">
              <a:lnSpc>
                <a:spcPct val="100000"/>
              </a:lnSpc>
              <a:spcBef>
                <a:spcPts val="601"/>
              </a:spcBef>
            </a:pPr>
            <a:endParaRPr b="0" lang="sr-Latn-RS" sz="2400" spc="-1" strike="noStrike">
              <a:latin typeface="Arial"/>
            </a:endParaRPr>
          </a:p>
          <a:p>
            <a:pPr marL="341280" indent="-340560">
              <a:lnSpc>
                <a:spcPct val="100000"/>
              </a:lnSpc>
              <a:spcBef>
                <a:spcPts val="601"/>
              </a:spcBef>
            </a:pPr>
            <a:endParaRPr b="0" lang="sr-Latn-RS" sz="2400" spc="-1" strike="noStrike">
              <a:latin typeface="Arial"/>
            </a:endParaRPr>
          </a:p>
          <a:p>
            <a:pPr marL="341280" indent="-340560">
              <a:lnSpc>
                <a:spcPct val="100000"/>
              </a:lnSpc>
              <a:spcBef>
                <a:spcPts val="601"/>
              </a:spcBef>
            </a:pPr>
            <a:endParaRPr b="0" lang="sr-Latn-RS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CustomShape 1"/>
          <p:cNvSpPr/>
          <p:nvPr/>
        </p:nvSpPr>
        <p:spPr>
          <a:xfrm>
            <a:off x="0" y="762120"/>
            <a:ext cx="8762400" cy="532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br/>
            <a:br/>
            <a:r>
              <a:rPr b="1" lang="sr-Latn-RS" sz="2400" spc="-1" strike="noStrike">
                <a:solidFill>
                  <a:srgbClr val="002060"/>
                </a:solidFill>
                <a:latin typeface="Arial"/>
                <a:ea typeface="Microsoft YaHei"/>
              </a:rPr>
              <a:t>CLASSIFICATION ACCORDING TO REACTION MECHANISM</a:t>
            </a:r>
            <a:br/>
            <a:endParaRPr b="0" lang="sr-Latn-RS" sz="2400" spc="-1" strike="noStrike">
              <a:latin typeface="Arial"/>
            </a:endParaRPr>
          </a:p>
        </p:txBody>
      </p:sp>
      <p:sp>
        <p:nvSpPr>
          <p:cNvPr id="103" name="CustomShape 2"/>
          <p:cNvSpPr/>
          <p:nvPr/>
        </p:nvSpPr>
        <p:spPr>
          <a:xfrm>
            <a:off x="533520" y="1600200"/>
            <a:ext cx="8228880" cy="4525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0560">
              <a:lnSpc>
                <a:spcPct val="100000"/>
              </a:lnSpc>
              <a:spcBef>
                <a:spcPts val="601"/>
              </a:spcBef>
            </a:pPr>
            <a:r>
              <a:rPr b="0" lang="sr-Latn-RS" sz="2400" spc="-1" strike="noStrike">
                <a:solidFill>
                  <a:srgbClr val="ff0000"/>
                </a:solidFill>
                <a:latin typeface="Arial"/>
                <a:ea typeface="Microsoft YaHei"/>
              </a:rPr>
              <a:t>Anaphylactic reaction (mediated by IgE At)</a:t>
            </a:r>
            <a:endParaRPr b="0" lang="sr-Latn-RS" sz="24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01"/>
              </a:spcBef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Proteins - antisera</a:t>
            </a:r>
            <a:endParaRPr b="0" lang="sr-Latn-RS" sz="24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01"/>
              </a:spcBef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vaccines</a:t>
            </a:r>
            <a:endParaRPr b="0" lang="sr-Latn-RS" sz="24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01"/>
              </a:spcBef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house dust</a:t>
            </a:r>
            <a:endParaRPr b="0" lang="sr-Latn-RS" sz="24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01"/>
              </a:spcBef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food</a:t>
            </a:r>
            <a:endParaRPr b="0" lang="sr-Latn-RS" sz="24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01"/>
              </a:spcBef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hormones</a:t>
            </a:r>
            <a:endParaRPr b="0" lang="sr-Latn-RS" sz="24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01"/>
              </a:spcBef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allergen extracts</a:t>
            </a:r>
            <a:endParaRPr b="0" lang="sr-Latn-RS" sz="24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01"/>
              </a:spcBef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insect venoms</a:t>
            </a:r>
            <a:endParaRPr b="0" lang="sr-Latn-RS" sz="24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01"/>
              </a:spcBef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Hapten molecules - antibiotics, vitamins</a:t>
            </a:r>
            <a:endParaRPr b="0" lang="sr-Latn-RS" sz="24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01"/>
              </a:spcBef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Polysaccharides - dextran</a:t>
            </a:r>
            <a:endParaRPr b="0" lang="sr-Latn-RS" sz="24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499"/>
              </a:spcBef>
            </a:pPr>
            <a:r>
              <a:rPr b="0" lang="sr-Latn-RS" sz="2000" spc="-1" strike="noStrike">
                <a:solidFill>
                  <a:srgbClr val="000000"/>
                </a:solidFill>
                <a:latin typeface="Arial"/>
                <a:ea typeface="Microsoft YaHei"/>
              </a:rPr>
              <a:t>All possible </a:t>
            </a:r>
            <a:r>
              <a:rPr b="1" lang="sr-Latn-RS" sz="2000" spc="-1" strike="noStrike">
                <a:solidFill>
                  <a:srgbClr val="000000"/>
                </a:solidFill>
                <a:latin typeface="Arial"/>
                <a:ea typeface="Microsoft YaHei"/>
              </a:rPr>
              <a:t>routes of introduction of allergens </a:t>
            </a:r>
            <a:r>
              <a:rPr b="0" lang="sr-Latn-RS" sz="2000" spc="-1" strike="noStrike">
                <a:solidFill>
                  <a:srgbClr val="000000"/>
                </a:solidFill>
                <a:latin typeface="Arial"/>
                <a:ea typeface="Microsoft YaHei"/>
              </a:rPr>
              <a:t>- oral, topical, inhalation and parenteral where the most serious reaction</a:t>
            </a:r>
            <a:endParaRPr b="0" lang="sr-Latn-RS" sz="2000" spc="-1" strike="noStrike">
              <a:latin typeface="Arial"/>
            </a:endParaRPr>
          </a:p>
          <a:p>
            <a:pPr marL="341280" indent="-339120">
              <a:lnSpc>
                <a:spcPct val="100000"/>
              </a:lnSpc>
              <a:spcBef>
                <a:spcPts val="601"/>
              </a:spcBef>
            </a:pPr>
            <a:endParaRPr b="0" lang="sr-Latn-RS" sz="2000" spc="-1" strike="noStrike">
              <a:latin typeface="Arial"/>
            </a:endParaRPr>
          </a:p>
          <a:p>
            <a:pPr marL="343080" indent="-340560">
              <a:lnSpc>
                <a:spcPct val="80000"/>
              </a:lnSpc>
              <a:spcBef>
                <a:spcPts val="601"/>
              </a:spcBef>
            </a:pPr>
            <a:endParaRPr b="0" lang="sr-Latn-RS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CustomShape 1"/>
          <p:cNvSpPr/>
          <p:nvPr/>
        </p:nvSpPr>
        <p:spPr>
          <a:xfrm>
            <a:off x="457200" y="838080"/>
            <a:ext cx="8228880" cy="604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br/>
            <a:r>
              <a:rPr b="1" lang="sr-Latn-RS" sz="2400" spc="-1" strike="noStrike">
                <a:solidFill>
                  <a:srgbClr val="002060"/>
                </a:solidFill>
                <a:latin typeface="Arial"/>
                <a:ea typeface="Microsoft YaHei"/>
              </a:rPr>
              <a:t>CLASSIFICATION ACCORDING TO REACTION MECHANISM</a:t>
            </a:r>
            <a:endParaRPr b="0" lang="sr-Latn-RS" sz="2400" spc="-1" strike="noStrike">
              <a:latin typeface="Arial"/>
            </a:endParaRPr>
          </a:p>
        </p:txBody>
      </p:sp>
      <p:sp>
        <p:nvSpPr>
          <p:cNvPr id="105" name="CustomShape 2"/>
          <p:cNvSpPr/>
          <p:nvPr/>
        </p:nvSpPr>
        <p:spPr>
          <a:xfrm>
            <a:off x="380880" y="1676520"/>
            <a:ext cx="8228880" cy="4525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0560">
              <a:lnSpc>
                <a:spcPct val="100000"/>
              </a:lnSpc>
              <a:spcBef>
                <a:spcPts val="601"/>
              </a:spcBef>
            </a:pPr>
            <a:r>
              <a:rPr b="0" lang="sr-Latn-RS" sz="2400" spc="-1" strike="noStrike">
                <a:solidFill>
                  <a:srgbClr val="ff0000"/>
                </a:solidFill>
                <a:latin typeface="Arial"/>
                <a:ea typeface="Microsoft YaHei"/>
              </a:rPr>
              <a:t>Pseudoallergic reactions (without IgE At)</a:t>
            </a:r>
            <a:endParaRPr b="0" lang="sr-Latn-RS" sz="24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01"/>
              </a:spcBef>
            </a:pPr>
            <a:r>
              <a:rPr b="1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Anaphylactoid </a:t>
            </a: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- </a:t>
            </a:r>
            <a:r>
              <a:rPr b="0" lang="sr-Latn-RS" sz="2400" spc="-1" strike="noStrike" u="sng">
                <a:solidFill>
                  <a:srgbClr val="000000"/>
                </a:solidFill>
                <a:uFillTx/>
                <a:latin typeface="Arial"/>
                <a:ea typeface="Microsoft YaHei"/>
              </a:rPr>
              <a:t>opiates </a:t>
            </a: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(direct degranulation</a:t>
            </a:r>
            <a:endParaRPr b="0" lang="sr-Latn-RS" sz="24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01"/>
              </a:spcBef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mast cell)</a:t>
            </a:r>
            <a:endParaRPr b="0" lang="sr-Latn-RS" sz="24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01"/>
              </a:spcBef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                                </a:t>
            </a:r>
            <a:r>
              <a:rPr b="0" lang="sr-Latn-RS" sz="2400" spc="-1" strike="noStrike" u="sng">
                <a:solidFill>
                  <a:srgbClr val="000000"/>
                </a:solidFill>
                <a:uFillTx/>
                <a:latin typeface="Arial"/>
                <a:ea typeface="Microsoft YaHei"/>
              </a:rPr>
              <a:t>muscle relaxants</a:t>
            </a:r>
            <a:endParaRPr b="0" lang="sr-Latn-RS" sz="24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01"/>
              </a:spcBef>
            </a:pPr>
            <a:endParaRPr b="0" lang="sr-Latn-RS" sz="24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01"/>
              </a:spcBef>
            </a:pPr>
            <a:r>
              <a:rPr b="1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Anaphylatoxic </a:t>
            </a: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- </a:t>
            </a:r>
            <a:r>
              <a:rPr b="0" lang="sr-Latn-RS" sz="2400" spc="-1" strike="noStrike" u="sng">
                <a:solidFill>
                  <a:srgbClr val="000000"/>
                </a:solidFill>
                <a:uFillTx/>
                <a:latin typeface="Arial"/>
                <a:ea typeface="Microsoft YaHei"/>
              </a:rPr>
              <a:t>J contrast agents</a:t>
            </a:r>
            <a:endParaRPr b="0" lang="sr-Latn-RS" sz="24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01"/>
              </a:spcBef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                                      </a:t>
            </a:r>
            <a:r>
              <a:rPr b="0" lang="sr-Latn-RS" sz="2400" spc="-1" strike="noStrike" u="sng">
                <a:solidFill>
                  <a:srgbClr val="000000"/>
                </a:solidFill>
                <a:uFillTx/>
                <a:latin typeface="Arial"/>
                <a:ea typeface="Microsoft YaHei"/>
              </a:rPr>
              <a:t>posttransfusion reactions</a:t>
            </a: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 </a:t>
            </a:r>
            <a:endParaRPr b="0" lang="sr-Latn-RS" sz="24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01"/>
              </a:spcBef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(mediated by IC and C)</a:t>
            </a:r>
            <a:endParaRPr b="0" lang="sr-Latn-RS" sz="24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01"/>
              </a:spcBef>
            </a:pPr>
            <a:endParaRPr b="0" lang="sr-Latn-RS" sz="24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01"/>
              </a:spcBef>
            </a:pPr>
            <a:r>
              <a:rPr b="1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Intolerance </a:t>
            </a: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- </a:t>
            </a:r>
            <a:r>
              <a:rPr b="0" lang="sr-Latn-RS" sz="2400" spc="-1" strike="noStrike" u="sng">
                <a:solidFill>
                  <a:srgbClr val="000000"/>
                </a:solidFill>
                <a:uFillTx/>
                <a:latin typeface="Arial"/>
                <a:ea typeface="Microsoft YaHei"/>
              </a:rPr>
              <a:t>NSAIDs </a:t>
            </a: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(due to disorders</a:t>
            </a:r>
            <a:endParaRPr b="0" lang="sr-Latn-RS" sz="24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01"/>
              </a:spcBef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arachidonic acid metabolism)</a:t>
            </a:r>
            <a:endParaRPr b="0" lang="sr-Latn-RS" sz="2400" spc="-1" strike="noStrike">
              <a:latin typeface="Arial"/>
            </a:endParaRPr>
          </a:p>
          <a:p>
            <a:pPr marL="341280" indent="-339120">
              <a:lnSpc>
                <a:spcPct val="80000"/>
              </a:lnSpc>
              <a:spcBef>
                <a:spcPts val="601"/>
              </a:spcBef>
            </a:pPr>
            <a:endParaRPr b="0" lang="sr-Latn-RS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CustomShape 1"/>
          <p:cNvSpPr/>
          <p:nvPr/>
        </p:nvSpPr>
        <p:spPr>
          <a:xfrm>
            <a:off x="457200" y="838080"/>
            <a:ext cx="8228880" cy="604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br/>
            <a:r>
              <a:rPr b="1" lang="sr-Latn-RS" sz="2400" spc="-1" strike="noStrike">
                <a:solidFill>
                  <a:srgbClr val="002060"/>
                </a:solidFill>
                <a:latin typeface="Arial"/>
                <a:ea typeface="Microsoft YaHei"/>
              </a:rPr>
              <a:t>CLASSIFICATION ACCORDING TO REACTION MECHANISM</a:t>
            </a:r>
            <a:endParaRPr b="0" lang="sr-Latn-RS" sz="2400" spc="-1" strike="noStrike">
              <a:latin typeface="Arial"/>
            </a:endParaRPr>
          </a:p>
        </p:txBody>
      </p:sp>
      <p:sp>
        <p:nvSpPr>
          <p:cNvPr id="107" name="CustomShape 2"/>
          <p:cNvSpPr/>
          <p:nvPr/>
        </p:nvSpPr>
        <p:spPr>
          <a:xfrm>
            <a:off x="380880" y="1752480"/>
            <a:ext cx="8228880" cy="4525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0560">
              <a:lnSpc>
                <a:spcPct val="100000"/>
              </a:lnSpc>
              <a:spcBef>
                <a:spcPts val="601"/>
              </a:spcBef>
            </a:pPr>
            <a:r>
              <a:rPr b="0" lang="sr-Latn-RS" sz="2400" spc="-1" strike="noStrike">
                <a:solidFill>
                  <a:srgbClr val="ff0000"/>
                </a:solidFill>
                <a:latin typeface="Arial"/>
                <a:ea typeface="Microsoft YaHei"/>
              </a:rPr>
              <a:t>Caused by physical agents</a:t>
            </a:r>
            <a:endParaRPr b="0" lang="sr-Latn-RS" sz="24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01"/>
              </a:spcBef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                            </a:t>
            </a:r>
            <a:r>
              <a:rPr b="1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Anaphylaxis to fatigue</a:t>
            </a:r>
            <a:endParaRPr b="0" lang="sr-Latn-RS" sz="24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01"/>
              </a:spcBef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                            </a:t>
            </a:r>
            <a:r>
              <a:rPr b="1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Anaphylaxis to cold </a:t>
            </a: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(if a large area of the skin is exposed; apart from physical exertion, anaphylaxis can also be the result of a combination of several factors: food, inhaled allergens, aspirin)</a:t>
            </a:r>
            <a:endParaRPr b="0" lang="sr-Latn-RS" sz="24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01"/>
              </a:spcBef>
            </a:pPr>
            <a:endParaRPr b="0" lang="sr-Latn-RS" sz="24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01"/>
              </a:spcBef>
            </a:pPr>
            <a:r>
              <a:rPr b="0" lang="sr-Latn-RS" sz="2400" spc="-1" strike="noStrike">
                <a:solidFill>
                  <a:srgbClr val="ff0000"/>
                </a:solidFill>
                <a:latin typeface="Arial"/>
                <a:ea typeface="Microsoft YaHei"/>
              </a:rPr>
              <a:t>Idiopathic anaphylaxis </a:t>
            </a: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Severe systemic reactions occur suddenly. Fatal anaphylactic reactions occur more often up to the age of 20.</a:t>
            </a:r>
            <a:endParaRPr b="0" lang="sr-Latn-RS" sz="2400" spc="-1" strike="noStrike">
              <a:latin typeface="Arial"/>
            </a:endParaRPr>
          </a:p>
          <a:p>
            <a:pPr marL="341280" indent="-339120">
              <a:lnSpc>
                <a:spcPct val="80000"/>
              </a:lnSpc>
              <a:spcBef>
                <a:spcPts val="601"/>
              </a:spcBef>
            </a:pPr>
            <a:endParaRPr b="0" lang="sr-Latn-RS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CustomShape 1"/>
          <p:cNvSpPr/>
          <p:nvPr/>
        </p:nvSpPr>
        <p:spPr>
          <a:xfrm>
            <a:off x="457200" y="1143000"/>
            <a:ext cx="8228880" cy="913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br/>
            <a:r>
              <a:rPr b="1" lang="sr-Latn-RS" sz="3600" spc="-1" strike="noStrike">
                <a:solidFill>
                  <a:srgbClr val="002060"/>
                </a:solidFill>
                <a:latin typeface="Arial"/>
                <a:ea typeface="Microsoft YaHei"/>
              </a:rPr>
              <a:t>CLINICAL PICTURE</a:t>
            </a:r>
            <a:br/>
            <a:endParaRPr b="0" lang="sr-Latn-RS" sz="3600" spc="-1" strike="noStrike">
              <a:latin typeface="Arial"/>
            </a:endParaRPr>
          </a:p>
        </p:txBody>
      </p:sp>
      <p:sp>
        <p:nvSpPr>
          <p:cNvPr id="109" name="CustomShape 2"/>
          <p:cNvSpPr/>
          <p:nvPr/>
        </p:nvSpPr>
        <p:spPr>
          <a:xfrm>
            <a:off x="609480" y="2362320"/>
            <a:ext cx="8305200" cy="3961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1280" indent="-3405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Anxiety (premonition of death)</a:t>
            </a:r>
            <a:endParaRPr b="0" lang="sr-Latn-RS" sz="2400" spc="-1" strike="noStrike">
              <a:latin typeface="Arial"/>
            </a:endParaRPr>
          </a:p>
          <a:p>
            <a:pPr marL="341280" indent="-3405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Sneezing, itchy palate, swelling of the nasal mucosa</a:t>
            </a:r>
            <a:endParaRPr b="0" lang="sr-Latn-RS" sz="2400" spc="-1" strike="noStrike">
              <a:latin typeface="Arial"/>
            </a:endParaRPr>
          </a:p>
          <a:p>
            <a:pPr marL="341280" indent="-3405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Swelling of the eyelids, swelling of the tongue</a:t>
            </a:r>
            <a:endParaRPr b="0" lang="sr-Latn-RS" sz="2400" spc="-1" strike="noStrike">
              <a:latin typeface="Arial"/>
            </a:endParaRPr>
          </a:p>
          <a:p>
            <a:pPr marL="341280" indent="-3405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Skin itching, urticaria</a:t>
            </a:r>
            <a:endParaRPr b="0" lang="sr-Latn-RS" sz="2400" spc="-1" strike="noStrike">
              <a:latin typeface="Arial"/>
            </a:endParaRPr>
          </a:p>
          <a:p>
            <a:pPr marL="341280" indent="-3405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Bronchospasm, laryngeal edema,</a:t>
            </a:r>
            <a:endParaRPr b="0" lang="sr-Latn-RS" sz="2400" spc="-1" strike="noStrike">
              <a:latin typeface="Arial"/>
            </a:endParaRPr>
          </a:p>
          <a:p>
            <a:pPr marL="341280" indent="-3405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Diarrhea, vomiting</a:t>
            </a:r>
            <a:endParaRPr b="0" lang="sr-Latn-RS" sz="2400" spc="-1" strike="noStrike">
              <a:latin typeface="Arial"/>
            </a:endParaRPr>
          </a:p>
          <a:p>
            <a:pPr marL="341280" indent="-3405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Hypotension, cardiovascular collapse/shock, arrhythmias, infarction</a:t>
            </a:r>
            <a:endParaRPr b="0" lang="sr-Latn-RS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Picture 1" descr=""/>
          <p:cNvPicPr/>
          <p:nvPr/>
        </p:nvPicPr>
        <p:blipFill>
          <a:blip r:embed="rId1"/>
          <a:stretch/>
        </p:blipFill>
        <p:spPr>
          <a:xfrm>
            <a:off x="1295280" y="1219320"/>
            <a:ext cx="6323760" cy="50587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CustomShape 1"/>
          <p:cNvSpPr/>
          <p:nvPr/>
        </p:nvSpPr>
        <p:spPr>
          <a:xfrm>
            <a:off x="457200" y="990720"/>
            <a:ext cx="8228880" cy="1370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sr-Latn-RS" sz="3200" spc="-1" strike="noStrike">
                <a:solidFill>
                  <a:srgbClr val="002060"/>
                </a:solidFill>
                <a:latin typeface="Arial"/>
                <a:ea typeface="Microsoft YaHei"/>
              </a:rPr>
              <a:t>DIFFERENTIAL DIAGNOSIS</a:t>
            </a:r>
            <a:br/>
            <a:endParaRPr b="0" lang="sr-Latn-RS" sz="3200" spc="-1" strike="noStrike">
              <a:latin typeface="Arial"/>
            </a:endParaRPr>
          </a:p>
        </p:txBody>
      </p:sp>
      <p:sp>
        <p:nvSpPr>
          <p:cNvPr id="112" name="CustomShape 2"/>
          <p:cNvSpPr/>
          <p:nvPr/>
        </p:nvSpPr>
        <p:spPr>
          <a:xfrm>
            <a:off x="609480" y="2057400"/>
            <a:ext cx="8228880" cy="3504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1280" indent="-3405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A hysterical reaction</a:t>
            </a:r>
            <a:endParaRPr b="0" lang="sr-Latn-RS" sz="2400" spc="-1" strike="noStrike">
              <a:latin typeface="Arial"/>
            </a:endParaRPr>
          </a:p>
          <a:p>
            <a:pPr marL="341280" indent="-340560">
              <a:lnSpc>
                <a:spcPct val="100000"/>
              </a:lnSpc>
              <a:spcBef>
                <a:spcPts val="601"/>
              </a:spcBef>
            </a:pPr>
            <a:endParaRPr b="0" lang="sr-Latn-RS" sz="2400" spc="-1" strike="noStrike">
              <a:latin typeface="Arial"/>
            </a:endParaRPr>
          </a:p>
          <a:p>
            <a:pPr marL="341280" indent="-3405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Syncope</a:t>
            </a:r>
            <a:endParaRPr b="0" lang="sr-Latn-RS" sz="2400" spc="-1" strike="noStrike">
              <a:latin typeface="Arial"/>
            </a:endParaRPr>
          </a:p>
          <a:p>
            <a:pPr marL="341280" indent="-340560">
              <a:lnSpc>
                <a:spcPct val="100000"/>
              </a:lnSpc>
              <a:spcBef>
                <a:spcPts val="601"/>
              </a:spcBef>
            </a:pPr>
            <a:endParaRPr b="0" lang="sr-Latn-RS" sz="2400" spc="-1" strike="noStrike">
              <a:latin typeface="Arial"/>
            </a:endParaRPr>
          </a:p>
          <a:p>
            <a:pPr marL="341280" indent="-3405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Hypoglycemia</a:t>
            </a:r>
            <a:endParaRPr b="0" lang="sr-Latn-RS" sz="2400" spc="-1" strike="noStrike">
              <a:latin typeface="Arial"/>
            </a:endParaRPr>
          </a:p>
          <a:p>
            <a:pPr marL="341280" indent="-340560">
              <a:lnSpc>
                <a:spcPct val="100000"/>
              </a:lnSpc>
              <a:spcBef>
                <a:spcPts val="601"/>
              </a:spcBef>
            </a:pPr>
            <a:endParaRPr b="0" lang="sr-Latn-RS" sz="2400" spc="-1" strike="noStrike">
              <a:latin typeface="Arial"/>
            </a:endParaRPr>
          </a:p>
          <a:p>
            <a:pPr marL="341280" indent="-3405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Heart attack</a:t>
            </a:r>
            <a:endParaRPr b="0" lang="sr-Latn-RS" sz="2400" spc="-1" strike="noStrike">
              <a:latin typeface="Arial"/>
            </a:endParaRPr>
          </a:p>
          <a:p>
            <a:pPr marL="341280" indent="-340560">
              <a:lnSpc>
                <a:spcPct val="100000"/>
              </a:lnSpc>
              <a:spcBef>
                <a:spcPts val="601"/>
              </a:spcBef>
            </a:pPr>
            <a:endParaRPr b="0" lang="sr-Latn-RS" sz="2400" spc="-1" strike="noStrike">
              <a:latin typeface="Arial"/>
            </a:endParaRPr>
          </a:p>
          <a:p>
            <a:pPr marL="341280" indent="-3405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Vasovagal reaction</a:t>
            </a:r>
            <a:endParaRPr b="0" lang="sr-Latn-RS" sz="2400" spc="-1" strike="noStrike">
              <a:latin typeface="Arial"/>
            </a:endParaRPr>
          </a:p>
          <a:p>
            <a:pPr marL="341280" indent="-340560">
              <a:lnSpc>
                <a:spcPct val="100000"/>
              </a:lnSpc>
              <a:spcBef>
                <a:spcPts val="601"/>
              </a:spcBef>
            </a:pPr>
            <a:endParaRPr b="0" lang="sr-Latn-RS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CustomShape 1"/>
          <p:cNvSpPr/>
          <p:nvPr/>
        </p:nvSpPr>
        <p:spPr>
          <a:xfrm>
            <a:off x="380880" y="1219320"/>
            <a:ext cx="8228880" cy="114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br/>
            <a:r>
              <a:rPr b="1" lang="sr-Latn-RS" sz="3600" spc="-1" strike="noStrike">
                <a:solidFill>
                  <a:srgbClr val="002060"/>
                </a:solidFill>
                <a:latin typeface="Arial"/>
                <a:ea typeface="Microsoft YaHei"/>
              </a:rPr>
              <a:t>THERAPY</a:t>
            </a:r>
            <a:br/>
            <a:endParaRPr b="0" lang="sr-Latn-RS" sz="3600" spc="-1" strike="noStrike">
              <a:latin typeface="Arial"/>
            </a:endParaRPr>
          </a:p>
        </p:txBody>
      </p:sp>
      <p:sp>
        <p:nvSpPr>
          <p:cNvPr id="114" name="CustomShape 2"/>
          <p:cNvSpPr/>
          <p:nvPr/>
        </p:nvSpPr>
        <p:spPr>
          <a:xfrm>
            <a:off x="457200" y="2514600"/>
            <a:ext cx="8228880" cy="3580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0560">
              <a:lnSpc>
                <a:spcPct val="100000"/>
              </a:lnSpc>
              <a:spcBef>
                <a:spcPts val="601"/>
              </a:spcBef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Treatment goals:</a:t>
            </a:r>
            <a:endParaRPr b="0" lang="sr-Latn-RS" sz="24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01"/>
              </a:spcBef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1. maintain vital functions</a:t>
            </a:r>
            <a:endParaRPr b="0" lang="sr-Latn-RS" sz="24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01"/>
              </a:spcBef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2. mitigate the effects of released mediators</a:t>
            </a:r>
            <a:endParaRPr b="0" lang="sr-Latn-RS" sz="24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01"/>
              </a:spcBef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3. prevention of subsequent release of mediators</a:t>
            </a:r>
            <a:endParaRPr b="0" lang="sr-Latn-RS" sz="2400" spc="-1" strike="noStrike">
              <a:latin typeface="Arial"/>
            </a:endParaRPr>
          </a:p>
          <a:p>
            <a:pPr marL="341280" indent="-339120">
              <a:lnSpc>
                <a:spcPct val="100000"/>
              </a:lnSpc>
              <a:spcBef>
                <a:spcPts val="601"/>
              </a:spcBef>
            </a:pPr>
            <a:endParaRPr b="0" lang="sr-Latn-RS" sz="24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01"/>
              </a:spcBef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THE THERAPEUTIC APPROACH IS ADJUSTED TO THE CLINICAL PICTURE REGARDLESS OF THE MECHANISM OF SYSTEMIC ANAPHYLAXIS</a:t>
            </a:r>
            <a:endParaRPr b="0" lang="sr-Latn-RS" sz="2400" spc="-1" strike="noStrike">
              <a:latin typeface="Arial"/>
            </a:endParaRPr>
          </a:p>
          <a:p>
            <a:pPr marL="341280" indent="-339120">
              <a:lnSpc>
                <a:spcPct val="100000"/>
              </a:lnSpc>
              <a:spcBef>
                <a:spcPts val="601"/>
              </a:spcBef>
            </a:pPr>
            <a:endParaRPr b="0" lang="sr-Latn-RS" sz="2400" spc="-1" strike="noStrike">
              <a:latin typeface="Arial"/>
            </a:endParaRPr>
          </a:p>
          <a:p>
            <a:pPr marL="341280" indent="-339120">
              <a:lnSpc>
                <a:spcPct val="90000"/>
              </a:lnSpc>
              <a:spcBef>
                <a:spcPts val="601"/>
              </a:spcBef>
            </a:pPr>
            <a:endParaRPr b="0" lang="sr-Latn-RS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CustomShape 1"/>
          <p:cNvSpPr/>
          <p:nvPr/>
        </p:nvSpPr>
        <p:spPr>
          <a:xfrm>
            <a:off x="380880" y="1219320"/>
            <a:ext cx="8305200" cy="4876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0560">
              <a:lnSpc>
                <a:spcPct val="100000"/>
              </a:lnSpc>
              <a:spcBef>
                <a:spcPts val="601"/>
              </a:spcBef>
            </a:pPr>
            <a:r>
              <a:rPr b="1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Cardiopulmonary arrest </a:t>
            </a: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:</a:t>
            </a:r>
            <a:endParaRPr b="0" lang="sr-Latn-RS" sz="24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01"/>
              </a:spcBef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Adults - </a:t>
            </a:r>
            <a:r>
              <a:rPr b="0" i="1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Epinephrine </a:t>
            </a: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aqueous solution 1:1000 0.5 ml iv./sc., im (repeat if necessary)</a:t>
            </a:r>
            <a:endParaRPr b="0" lang="sr-Latn-RS" sz="24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01"/>
              </a:spcBef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Children - </a:t>
            </a:r>
            <a:r>
              <a:rPr b="0" i="1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Epinephrine </a:t>
            </a: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aqueous solution 1:1000 0.2-0.3ml iv./sc., im (repeat if necessary)</a:t>
            </a:r>
            <a:endParaRPr b="0" lang="sr-Latn-RS" sz="24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01"/>
              </a:spcBef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In </a:t>
            </a:r>
            <a:r>
              <a:rPr b="1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hypotension </a:t>
            </a: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to stabilize TA</a:t>
            </a:r>
            <a:endParaRPr b="0" lang="sr-Latn-RS" sz="24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01"/>
              </a:spcBef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Dopamine 0.3-1.2 mg/kg/h</a:t>
            </a:r>
            <a:endParaRPr b="0" lang="sr-Latn-RS" sz="24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01"/>
              </a:spcBef>
            </a:pPr>
            <a:r>
              <a:rPr b="1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Dyspnea, cyanosis </a:t>
            </a: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:</a:t>
            </a:r>
            <a:endParaRPr b="0" lang="sr-Latn-RS" sz="24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01"/>
              </a:spcBef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O2</a:t>
            </a:r>
            <a:endParaRPr b="0" lang="sr-Latn-RS" sz="24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01"/>
              </a:spcBef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Aminophylline 4-7mg/kg infusion over 15-20 minutes</a:t>
            </a:r>
            <a:endParaRPr b="0" lang="sr-Latn-RS" sz="24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01"/>
              </a:spcBef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If necessary, continue Aminophylline 4-5mg/kg/6h</a:t>
            </a:r>
            <a:endParaRPr b="0" lang="sr-Latn-RS" sz="2400" spc="-1" strike="noStrike">
              <a:latin typeface="Arial"/>
            </a:endParaRPr>
          </a:p>
          <a:p>
            <a:pPr marL="341280" indent="-339120">
              <a:lnSpc>
                <a:spcPct val="90000"/>
              </a:lnSpc>
              <a:spcBef>
                <a:spcPts val="601"/>
              </a:spcBef>
            </a:pPr>
            <a:endParaRPr b="0" lang="sr-Latn-RS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CustomShape 1"/>
          <p:cNvSpPr/>
          <p:nvPr/>
        </p:nvSpPr>
        <p:spPr>
          <a:xfrm>
            <a:off x="533520" y="1523880"/>
            <a:ext cx="8305200" cy="4876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0560">
              <a:lnSpc>
                <a:spcPct val="100000"/>
              </a:lnSpc>
              <a:spcBef>
                <a:spcPts val="601"/>
              </a:spcBef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GC- Hydrocortisone 7-10 mg/kg, iv/im., then 5mg/kg/6h infusion</a:t>
            </a:r>
            <a:endParaRPr b="0" lang="sr-Latn-RS" sz="24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01"/>
              </a:spcBef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Methylprednisolone (Urbason) 40-80mg/6h</a:t>
            </a:r>
            <a:endParaRPr b="0" lang="sr-Latn-RS" sz="24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01"/>
              </a:spcBef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Antihistamines - Chloropyramine (Sinopen) iv. or im.</a:t>
            </a:r>
            <a:endParaRPr b="0" lang="sr-Latn-RS" sz="24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01"/>
              </a:spcBef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H2 blockers - Ranitidine 50 mg IV, then 150 mg twice a day per person</a:t>
            </a:r>
            <a:endParaRPr b="0" lang="sr-Latn-RS" sz="24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01"/>
              </a:spcBef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Glucagon 5-15μg/min</a:t>
            </a:r>
            <a:endParaRPr b="0" lang="sr-Latn-RS" sz="24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01"/>
              </a:spcBef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Liquid intake 2000ml/m2 TP</a:t>
            </a:r>
            <a:endParaRPr b="0" lang="sr-Latn-RS" sz="24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01"/>
              </a:spcBef>
            </a:pPr>
            <a:r>
              <a:rPr b="0" lang="sr-Latn-RS" sz="2400" spc="-1" strike="noStrike">
                <a:solidFill>
                  <a:srgbClr val="ff0000"/>
                </a:solidFill>
                <a:latin typeface="Arial"/>
                <a:ea typeface="Microsoft YaHei"/>
              </a:rPr>
              <a:t>venoms </a:t>
            </a:r>
            <a:r>
              <a:rPr b="0" i="1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Epinephrine </a:t>
            </a: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aqueous solution 1:1000 at the injection site.</a:t>
            </a:r>
            <a:endParaRPr b="0" lang="sr-Latn-RS" sz="2400" spc="-1" strike="noStrike">
              <a:latin typeface="Arial"/>
            </a:endParaRPr>
          </a:p>
          <a:p>
            <a:pPr marL="341280" indent="-339120">
              <a:lnSpc>
                <a:spcPct val="90000"/>
              </a:lnSpc>
              <a:spcBef>
                <a:spcPts val="601"/>
              </a:spcBef>
            </a:pPr>
            <a:endParaRPr b="0" lang="sr-Latn-RS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CustomShape 1"/>
          <p:cNvSpPr/>
          <p:nvPr/>
        </p:nvSpPr>
        <p:spPr>
          <a:xfrm>
            <a:off x="152280" y="1066680"/>
            <a:ext cx="8228880" cy="114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sr-Latn-RS" sz="3600" spc="-1" strike="noStrike">
                <a:solidFill>
                  <a:srgbClr val="002060"/>
                </a:solidFill>
                <a:latin typeface="Arial"/>
                <a:ea typeface="Microsoft YaHei"/>
              </a:rPr>
              <a:t>SYSTEMIC ANAPHYLAXIS</a:t>
            </a:r>
            <a:endParaRPr b="0" lang="sr-Latn-RS" sz="3600" spc="-1" strike="noStrike">
              <a:latin typeface="Arial"/>
            </a:endParaRPr>
          </a:p>
        </p:txBody>
      </p:sp>
      <p:sp>
        <p:nvSpPr>
          <p:cNvPr id="86" name="CustomShape 2"/>
          <p:cNvSpPr/>
          <p:nvPr/>
        </p:nvSpPr>
        <p:spPr>
          <a:xfrm>
            <a:off x="925560" y="2438280"/>
            <a:ext cx="8228880" cy="3198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1280" indent="-340560">
              <a:lnSpc>
                <a:spcPct val="100000"/>
              </a:lnSpc>
              <a:spcBef>
                <a:spcPts val="700"/>
              </a:spcBef>
              <a:buClr>
                <a:srgbClr val="ff0000"/>
              </a:buClr>
              <a:buFont typeface="Arial"/>
              <a:buChar char="•"/>
            </a:pPr>
            <a:r>
              <a:rPr b="0" lang="sr-Latn-RS" sz="2800" spc="-1" strike="noStrike">
                <a:solidFill>
                  <a:srgbClr val="ff0000"/>
                </a:solidFill>
                <a:latin typeface="Arial"/>
                <a:ea typeface="Microsoft YaHei"/>
              </a:rPr>
              <a:t>Normovolemic vasogenic shock </a:t>
            </a:r>
            <a:r>
              <a:rPr b="0" lang="sr-Latn-RS" sz="2800" spc="-1" strike="noStrike">
                <a:solidFill>
                  <a:srgbClr val="000000"/>
                </a:solidFill>
                <a:latin typeface="Arial"/>
                <a:ea typeface="Microsoft YaHei"/>
              </a:rPr>
              <a:t>with circulatory collapse caused by massive release of anaphylaxis mediators from mast cells and Basifiles in multiple organs and systems simultaneously.</a:t>
            </a:r>
            <a:endParaRPr b="0" lang="sr-Latn-RS" sz="2800" spc="-1" strike="noStrike">
              <a:latin typeface="Arial"/>
            </a:endParaRPr>
          </a:p>
          <a:p>
            <a:pPr marL="341280" indent="-340560">
              <a:lnSpc>
                <a:spcPct val="100000"/>
              </a:lnSpc>
              <a:spcBef>
                <a:spcPts val="700"/>
              </a:spcBef>
            </a:pPr>
            <a:endParaRPr b="0" lang="sr-Latn-RS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CustomShape 1"/>
          <p:cNvSpPr/>
          <p:nvPr/>
        </p:nvSpPr>
        <p:spPr>
          <a:xfrm>
            <a:off x="457200" y="1371600"/>
            <a:ext cx="8228880" cy="114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br/>
            <a:r>
              <a:rPr b="1" lang="sr-Latn-RS" sz="4000" spc="-1" strike="noStrike">
                <a:solidFill>
                  <a:srgbClr val="002060"/>
                </a:solidFill>
                <a:latin typeface="Arial"/>
                <a:ea typeface="Microsoft YaHei"/>
              </a:rPr>
              <a:t>THERAPY OF IDIOPATHIC ANAPHYLAXIS</a:t>
            </a:r>
            <a:br/>
            <a:endParaRPr b="0" lang="sr-Latn-RS" sz="4000" spc="-1" strike="noStrike">
              <a:latin typeface="Arial"/>
            </a:endParaRPr>
          </a:p>
        </p:txBody>
      </p:sp>
      <p:sp>
        <p:nvSpPr>
          <p:cNvPr id="118" name="CustomShape 2"/>
          <p:cNvSpPr/>
          <p:nvPr/>
        </p:nvSpPr>
        <p:spPr>
          <a:xfrm>
            <a:off x="533520" y="3352680"/>
            <a:ext cx="8152560" cy="3307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1280" indent="-34056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b="0" lang="sr-Latn-RS" sz="2800" spc="-1" strike="noStrike">
                <a:solidFill>
                  <a:srgbClr val="000000"/>
                </a:solidFill>
                <a:latin typeface="Arial"/>
                <a:ea typeface="Microsoft YaHei"/>
              </a:rPr>
              <a:t>H1 and H2 blockers - milder forms</a:t>
            </a:r>
            <a:endParaRPr b="0" lang="sr-Latn-RS" sz="2800" spc="-1" strike="noStrike">
              <a:latin typeface="Arial"/>
            </a:endParaRPr>
          </a:p>
          <a:p>
            <a:pPr marL="341280" indent="-34056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b="0" lang="sr-Latn-RS" sz="2800" spc="-1" strike="noStrike">
                <a:solidFill>
                  <a:srgbClr val="000000"/>
                </a:solidFill>
                <a:latin typeface="Arial"/>
                <a:ea typeface="Microsoft YaHei"/>
              </a:rPr>
              <a:t>GC- </a:t>
            </a:r>
            <a:r>
              <a:rPr b="0" i="1" lang="sr-Latn-RS" sz="2800" spc="-1" strike="noStrike">
                <a:solidFill>
                  <a:srgbClr val="000000"/>
                </a:solidFill>
                <a:latin typeface="Arial"/>
                <a:ea typeface="Microsoft YaHei"/>
              </a:rPr>
              <a:t>Prednisone </a:t>
            </a:r>
            <a:r>
              <a:rPr b="0" lang="sr-Latn-RS" sz="2800" spc="-1" strike="noStrike">
                <a:solidFill>
                  <a:srgbClr val="000000"/>
                </a:solidFill>
                <a:latin typeface="Arial"/>
                <a:ea typeface="Microsoft YaHei"/>
              </a:rPr>
              <a:t>up to 60mg/day - severe forms or 90mg in the most severe forms.</a:t>
            </a:r>
            <a:endParaRPr b="0" lang="sr-Latn-RS" sz="28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799"/>
              </a:spcBef>
            </a:pPr>
            <a:endParaRPr b="0" lang="sr-Latn-RS" sz="2800" spc="-1" strike="noStrike">
              <a:latin typeface="Arial"/>
            </a:endParaRPr>
          </a:p>
          <a:p>
            <a:pPr marL="341280" indent="-340560">
              <a:lnSpc>
                <a:spcPct val="100000"/>
              </a:lnSpc>
              <a:spcBef>
                <a:spcPts val="799"/>
              </a:spcBef>
            </a:pPr>
            <a:endParaRPr b="0" lang="sr-Latn-RS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CustomShape 1"/>
          <p:cNvSpPr/>
          <p:nvPr/>
        </p:nvSpPr>
        <p:spPr>
          <a:xfrm>
            <a:off x="304920" y="1295280"/>
            <a:ext cx="8228880" cy="114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sr-Latn-RS" sz="3600" spc="-1" strike="noStrike">
                <a:solidFill>
                  <a:srgbClr val="002060"/>
                </a:solidFill>
                <a:latin typeface="Arial"/>
                <a:ea typeface="Microsoft YaHei"/>
              </a:rPr>
              <a:t>PREVENTION</a:t>
            </a:r>
            <a:br/>
            <a:endParaRPr b="0" lang="sr-Latn-RS" sz="3600" spc="-1" strike="noStrike">
              <a:latin typeface="Arial"/>
            </a:endParaRPr>
          </a:p>
        </p:txBody>
      </p:sp>
      <p:sp>
        <p:nvSpPr>
          <p:cNvPr id="120" name="CustomShape 2"/>
          <p:cNvSpPr/>
          <p:nvPr/>
        </p:nvSpPr>
        <p:spPr>
          <a:xfrm>
            <a:off x="457200" y="2209680"/>
            <a:ext cx="8228880" cy="4037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1280" indent="-3405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Banning the use of that drug and giving alternative drugs that do not cause cross-sensitization</a:t>
            </a:r>
            <a:endParaRPr b="0" lang="sr-Latn-RS" sz="2400" spc="-1" strike="noStrike">
              <a:latin typeface="Arial"/>
            </a:endParaRPr>
          </a:p>
          <a:p>
            <a:pPr marL="341280" indent="-340560">
              <a:lnSpc>
                <a:spcPct val="100000"/>
              </a:lnSpc>
              <a:spcBef>
                <a:spcPts val="601"/>
              </a:spcBef>
            </a:pPr>
            <a:endParaRPr b="0" lang="sr-Latn-RS" sz="2400" spc="-1" strike="noStrike">
              <a:latin typeface="Arial"/>
            </a:endParaRPr>
          </a:p>
          <a:p>
            <a:pPr marL="341280" indent="-3405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Elimination diet for food allergy</a:t>
            </a:r>
            <a:endParaRPr b="0" lang="sr-Latn-RS" sz="2400" spc="-1" strike="noStrike">
              <a:latin typeface="Arial"/>
            </a:endParaRPr>
          </a:p>
          <a:p>
            <a:pPr marL="341280" indent="-340560">
              <a:lnSpc>
                <a:spcPct val="100000"/>
              </a:lnSpc>
              <a:spcBef>
                <a:spcPts val="601"/>
              </a:spcBef>
            </a:pPr>
            <a:endParaRPr b="0" lang="sr-Latn-RS" sz="2400" spc="-1" strike="noStrike">
              <a:latin typeface="Arial"/>
            </a:endParaRPr>
          </a:p>
          <a:p>
            <a:pPr marL="341280" indent="-3405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Dose provocation tests and drug desensitization should only be done if necessary</a:t>
            </a:r>
            <a:endParaRPr b="0" lang="sr-Latn-RS" sz="2400" spc="-1" strike="noStrike">
              <a:latin typeface="Arial"/>
            </a:endParaRPr>
          </a:p>
          <a:p>
            <a:pPr marL="341280" indent="-340560">
              <a:lnSpc>
                <a:spcPct val="100000"/>
              </a:lnSpc>
              <a:spcBef>
                <a:spcPts val="601"/>
              </a:spcBef>
            </a:pPr>
            <a:endParaRPr b="0" lang="sr-Latn-RS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CustomShape 1"/>
          <p:cNvSpPr/>
          <p:nvPr/>
        </p:nvSpPr>
        <p:spPr>
          <a:xfrm>
            <a:off x="380880" y="1066680"/>
            <a:ext cx="8305200" cy="990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br/>
            <a:r>
              <a:rPr b="1" lang="sr-Latn-RS" sz="3600" spc="-1" strike="noStrike">
                <a:solidFill>
                  <a:srgbClr val="002060"/>
                </a:solidFill>
                <a:latin typeface="Arial"/>
                <a:ea typeface="Microsoft YaHei"/>
              </a:rPr>
              <a:t>PREVENTION</a:t>
            </a:r>
            <a:br/>
            <a:endParaRPr b="0" lang="sr-Latn-RS" sz="3600" spc="-1" strike="noStrike">
              <a:latin typeface="Arial"/>
            </a:endParaRPr>
          </a:p>
        </p:txBody>
      </p:sp>
      <p:sp>
        <p:nvSpPr>
          <p:cNvPr id="122" name="CustomShape 2"/>
          <p:cNvSpPr/>
          <p:nvPr/>
        </p:nvSpPr>
        <p:spPr>
          <a:xfrm>
            <a:off x="304920" y="2209680"/>
            <a:ext cx="8457480" cy="4114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1280" indent="-3405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History of previous allergic reactions</a:t>
            </a:r>
            <a:endParaRPr b="0" lang="sr-Latn-RS" sz="2400" spc="-1" strike="noStrike">
              <a:latin typeface="Arial"/>
            </a:endParaRPr>
          </a:p>
          <a:p>
            <a:pPr marL="341280" indent="-3405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Carrying an epinephrine self-administration kit (Epi Pen or ANA kit)</a:t>
            </a:r>
            <a:endParaRPr b="0" lang="sr-Latn-RS" sz="2400" spc="-1" strike="noStrike">
              <a:latin typeface="Arial"/>
            </a:endParaRPr>
          </a:p>
          <a:p>
            <a:pPr marL="341280" indent="-3405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Identification card with the name of the allergen</a:t>
            </a:r>
            <a:endParaRPr b="0" lang="sr-Latn-RS" sz="2400" spc="-1" strike="noStrike">
              <a:latin typeface="Arial"/>
            </a:endParaRPr>
          </a:p>
          <a:p>
            <a:pPr marL="341280" indent="-3405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Serums advantage human preparations</a:t>
            </a:r>
            <a:endParaRPr b="0" lang="sr-Latn-RS" sz="2400" spc="-1" strike="noStrike">
              <a:latin typeface="Arial"/>
            </a:endParaRPr>
          </a:p>
          <a:p>
            <a:pPr marL="341280" indent="-3405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J contrast agents preferably low osmolar solutions</a:t>
            </a:r>
            <a:endParaRPr b="0" lang="sr-Latn-RS" sz="2400" spc="-1" strike="noStrike">
              <a:latin typeface="Arial"/>
            </a:endParaRPr>
          </a:p>
          <a:p>
            <a:pPr marL="341280" indent="-3405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Preventive therapy before administration of J contrast</a:t>
            </a:r>
            <a:endParaRPr b="0" lang="sr-Latn-RS" sz="2400" spc="-1" strike="noStrike">
              <a:latin typeface="Arial"/>
            </a:endParaRPr>
          </a:p>
          <a:p>
            <a:pPr marL="341280" indent="-3405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Local anesthetics advantage xylocaine group</a:t>
            </a:r>
            <a:endParaRPr b="0" lang="sr-Latn-RS" sz="2400" spc="-1" strike="noStrike">
              <a:latin typeface="Arial"/>
            </a:endParaRPr>
          </a:p>
          <a:p>
            <a:pPr marL="341280" indent="-340560">
              <a:lnSpc>
                <a:spcPct val="90000"/>
              </a:lnSpc>
              <a:spcBef>
                <a:spcPts val="601"/>
              </a:spcBef>
            </a:pPr>
            <a:endParaRPr b="0" lang="sr-Latn-RS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CustomShape 1"/>
          <p:cNvSpPr/>
          <p:nvPr/>
        </p:nvSpPr>
        <p:spPr>
          <a:xfrm>
            <a:off x="380880" y="1600200"/>
            <a:ext cx="8228880" cy="837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sr-Latn-RS" sz="3600" spc="-1" strike="noStrike">
                <a:solidFill>
                  <a:srgbClr val="002060"/>
                </a:solidFill>
                <a:latin typeface="Arial"/>
                <a:ea typeface="Microsoft YaHei"/>
              </a:rPr>
              <a:t>PREVENTION</a:t>
            </a:r>
            <a:br/>
            <a:endParaRPr b="0" lang="sr-Latn-RS" sz="3600" spc="-1" strike="noStrike">
              <a:latin typeface="Arial"/>
            </a:endParaRPr>
          </a:p>
        </p:txBody>
      </p:sp>
      <p:sp>
        <p:nvSpPr>
          <p:cNvPr id="124" name="CustomShape 2"/>
          <p:cNvSpPr/>
          <p:nvPr/>
        </p:nvSpPr>
        <p:spPr>
          <a:xfrm>
            <a:off x="914400" y="2666880"/>
            <a:ext cx="7695360" cy="3428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1280" indent="-3405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Discontinue the use of drugs that can increase the anaphylactoid reaction:</a:t>
            </a:r>
            <a:endParaRPr b="0" lang="sr-Latn-RS" sz="24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01"/>
              </a:spcBef>
            </a:pPr>
            <a:r>
              <a:rPr b="0" lang="sr-Latn-RS" sz="2400" spc="-1" strike="noStrike">
                <a:solidFill>
                  <a:srgbClr val="c00000"/>
                </a:solidFill>
                <a:latin typeface="Arial"/>
                <a:ea typeface="Microsoft YaHei"/>
              </a:rPr>
              <a:t>ß adrenergic blockers,</a:t>
            </a:r>
            <a:endParaRPr b="0" lang="sr-Latn-RS" sz="24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01"/>
              </a:spcBef>
            </a:pPr>
            <a:r>
              <a:rPr b="0" lang="sr-Latn-RS" sz="2400" spc="-1" strike="noStrike">
                <a:solidFill>
                  <a:srgbClr val="c00000"/>
                </a:solidFill>
                <a:latin typeface="Arial"/>
                <a:ea typeface="Microsoft YaHei"/>
              </a:rPr>
              <a:t>MAO inhibitors,</a:t>
            </a:r>
            <a:endParaRPr b="0" lang="sr-Latn-RS" sz="24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01"/>
              </a:spcBef>
            </a:pPr>
            <a:r>
              <a:rPr b="0" lang="sr-Latn-RS" sz="2400" spc="-1" strike="noStrike">
                <a:solidFill>
                  <a:srgbClr val="c00000"/>
                </a:solidFill>
                <a:latin typeface="Arial"/>
                <a:ea typeface="Microsoft YaHei"/>
              </a:rPr>
              <a:t>ACE inhibitors</a:t>
            </a:r>
            <a:endParaRPr b="0" lang="sr-Latn-RS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Picture 1" descr=""/>
          <p:cNvPicPr/>
          <p:nvPr/>
        </p:nvPicPr>
        <p:blipFill>
          <a:blip r:embed="rId1"/>
          <a:stretch/>
        </p:blipFill>
        <p:spPr>
          <a:xfrm>
            <a:off x="914400" y="1143000"/>
            <a:ext cx="7009560" cy="57142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CustomShape 1"/>
          <p:cNvSpPr/>
          <p:nvPr/>
        </p:nvSpPr>
        <p:spPr>
          <a:xfrm>
            <a:off x="533520" y="1752480"/>
            <a:ext cx="8152560" cy="3047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sr-Latn-RS" sz="4800" spc="-1" strike="noStrike">
                <a:solidFill>
                  <a:srgbClr val="ff0000"/>
                </a:solidFill>
                <a:latin typeface="Arial"/>
                <a:ea typeface="Microsoft YaHei"/>
              </a:rPr>
              <a:t>URTICARIA AND ANGIOEDEMA</a:t>
            </a:r>
            <a:br/>
            <a:endParaRPr b="0" lang="sr-Latn-RS" sz="4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CustomShape 1"/>
          <p:cNvSpPr/>
          <p:nvPr/>
        </p:nvSpPr>
        <p:spPr>
          <a:xfrm>
            <a:off x="457200" y="1447920"/>
            <a:ext cx="8228880" cy="114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sr-Latn-RS" sz="3600" spc="-1" strike="noStrike">
                <a:solidFill>
                  <a:srgbClr val="ff0000"/>
                </a:solidFill>
                <a:latin typeface="Arial"/>
                <a:ea typeface="Microsoft YaHei"/>
              </a:rPr>
              <a:t>URTICARIA AND ANGIOEDEMA</a:t>
            </a:r>
            <a:br/>
            <a:endParaRPr b="0" lang="sr-Latn-RS" sz="3600" spc="-1" strike="noStrike">
              <a:latin typeface="Arial"/>
            </a:endParaRPr>
          </a:p>
        </p:txBody>
      </p:sp>
      <p:sp>
        <p:nvSpPr>
          <p:cNvPr id="128" name="CustomShape 2"/>
          <p:cNvSpPr/>
          <p:nvPr/>
        </p:nvSpPr>
        <p:spPr>
          <a:xfrm>
            <a:off x="380880" y="2362320"/>
            <a:ext cx="8228880" cy="3198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1280" indent="-34056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b="1" lang="sr-Latn-RS" sz="2800" spc="-1" strike="noStrike">
                <a:solidFill>
                  <a:srgbClr val="000000"/>
                </a:solidFill>
                <a:latin typeface="Arial"/>
                <a:ea typeface="Microsoft YaHei"/>
              </a:rPr>
              <a:t>Urticaria </a:t>
            </a:r>
            <a:r>
              <a:rPr b="0" lang="sr-Latn-RS" sz="2800" spc="-1" strike="noStrike">
                <a:solidFill>
                  <a:srgbClr val="000000"/>
                </a:solidFill>
                <a:latin typeface="Arial"/>
                <a:ea typeface="Microsoft YaHei"/>
              </a:rPr>
              <a:t>- transient, limited, swelling in the dermis, red, itchy, single or confluent.</a:t>
            </a:r>
            <a:endParaRPr b="0" lang="sr-Latn-RS" sz="2800" spc="-1" strike="noStrike">
              <a:latin typeface="Arial"/>
            </a:endParaRPr>
          </a:p>
          <a:p>
            <a:pPr marL="341280" indent="-34056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b="1" lang="sr-Latn-RS" sz="2800" spc="-1" strike="noStrike">
                <a:solidFill>
                  <a:srgbClr val="000000"/>
                </a:solidFill>
                <a:latin typeface="Arial"/>
                <a:ea typeface="Microsoft YaHei"/>
              </a:rPr>
              <a:t>Angioedema </a:t>
            </a:r>
            <a:r>
              <a:rPr b="0" lang="sr-Latn-RS" sz="2800" spc="-1" strike="noStrike">
                <a:solidFill>
                  <a:srgbClr val="000000"/>
                </a:solidFill>
                <a:latin typeface="Arial"/>
                <a:ea typeface="Microsoft YaHei"/>
              </a:rPr>
              <a:t>– swelling of the skin, subcutaneous tissue and mucous membranes.</a:t>
            </a:r>
            <a:endParaRPr b="0" lang="sr-Latn-RS" sz="2800" spc="-1" strike="noStrike">
              <a:latin typeface="Arial"/>
            </a:endParaRPr>
          </a:p>
          <a:p>
            <a:pPr marL="341280" indent="-340560">
              <a:lnSpc>
                <a:spcPct val="100000"/>
              </a:lnSpc>
              <a:spcBef>
                <a:spcPts val="700"/>
              </a:spcBef>
            </a:pPr>
            <a:endParaRPr b="0" lang="sr-Latn-RS" sz="2800" spc="-1" strike="noStrike">
              <a:latin typeface="Arial"/>
            </a:endParaRPr>
          </a:p>
        </p:txBody>
      </p:sp>
      <p:pic>
        <p:nvPicPr>
          <p:cNvPr id="129" name="Picture 3" descr=""/>
          <p:cNvPicPr/>
          <p:nvPr/>
        </p:nvPicPr>
        <p:blipFill>
          <a:blip r:embed="rId1"/>
          <a:stretch/>
        </p:blipFill>
        <p:spPr>
          <a:xfrm>
            <a:off x="152280" y="5162400"/>
            <a:ext cx="1370880" cy="1523160"/>
          </a:xfrm>
          <a:prstGeom prst="rect">
            <a:avLst/>
          </a:prstGeom>
          <a:ln>
            <a:noFill/>
          </a:ln>
        </p:spPr>
      </p:pic>
      <p:pic>
        <p:nvPicPr>
          <p:cNvPr id="130" name="Picture 4" descr=""/>
          <p:cNvPicPr/>
          <p:nvPr/>
        </p:nvPicPr>
        <p:blipFill>
          <a:blip r:embed="rId2"/>
          <a:stretch/>
        </p:blipFill>
        <p:spPr>
          <a:xfrm>
            <a:off x="1600200" y="5162400"/>
            <a:ext cx="2818800" cy="1618560"/>
          </a:xfrm>
          <a:prstGeom prst="rect">
            <a:avLst/>
          </a:prstGeom>
          <a:ln>
            <a:noFill/>
          </a:ln>
        </p:spPr>
      </p:pic>
      <p:pic>
        <p:nvPicPr>
          <p:cNvPr id="131" name="Picture 5" descr=""/>
          <p:cNvPicPr/>
          <p:nvPr/>
        </p:nvPicPr>
        <p:blipFill>
          <a:blip r:embed="rId3"/>
          <a:stretch/>
        </p:blipFill>
        <p:spPr>
          <a:xfrm>
            <a:off x="4495680" y="5173560"/>
            <a:ext cx="1904400" cy="1618560"/>
          </a:xfrm>
          <a:prstGeom prst="rect">
            <a:avLst/>
          </a:prstGeom>
          <a:ln>
            <a:noFill/>
          </a:ln>
        </p:spPr>
      </p:pic>
      <p:pic>
        <p:nvPicPr>
          <p:cNvPr id="132" name="Picture 6" descr=""/>
          <p:cNvPicPr/>
          <p:nvPr/>
        </p:nvPicPr>
        <p:blipFill>
          <a:blip r:embed="rId4"/>
          <a:stretch/>
        </p:blipFill>
        <p:spPr>
          <a:xfrm>
            <a:off x="6629400" y="5173560"/>
            <a:ext cx="2247120" cy="16725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CustomShape 1"/>
          <p:cNvSpPr/>
          <p:nvPr/>
        </p:nvSpPr>
        <p:spPr>
          <a:xfrm>
            <a:off x="152280" y="1447920"/>
            <a:ext cx="8762400" cy="114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sr-Latn-RS" sz="3000" spc="-1" strike="noStrike">
                <a:solidFill>
                  <a:srgbClr val="ff0000"/>
                </a:solidFill>
                <a:latin typeface="Arial"/>
                <a:ea typeface="Microsoft YaHei"/>
              </a:rPr>
              <a:t>URTICARIA AND ANGIOEDEMA </a:t>
            </a:r>
            <a:br/>
            <a:r>
              <a:rPr b="1" lang="sr-Latn-RS" sz="3000" spc="-1" strike="noStrike">
                <a:solidFill>
                  <a:srgbClr val="ff0000"/>
                </a:solidFill>
                <a:latin typeface="Arial"/>
                <a:ea typeface="Microsoft YaHei"/>
              </a:rPr>
              <a:t>PATHOGENESIS</a:t>
            </a:r>
            <a:br/>
            <a:endParaRPr b="0" lang="sr-Latn-RS" sz="3000" spc="-1" strike="noStrike">
              <a:latin typeface="Arial"/>
            </a:endParaRPr>
          </a:p>
        </p:txBody>
      </p:sp>
      <p:sp>
        <p:nvSpPr>
          <p:cNvPr id="134" name="CustomShape 2"/>
          <p:cNvSpPr/>
          <p:nvPr/>
        </p:nvSpPr>
        <p:spPr>
          <a:xfrm>
            <a:off x="457200" y="2666880"/>
            <a:ext cx="7848000" cy="3198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1280" indent="-34056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The main role is played by </a:t>
            </a:r>
            <a:r>
              <a:rPr b="1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mast cells. </a:t>
            </a:r>
            <a:r>
              <a:rPr b="0" lang="sr-Latn-RS" sz="2000" spc="-1" strike="noStrike">
                <a:solidFill>
                  <a:srgbClr val="000000"/>
                </a:solidFill>
                <a:latin typeface="Arial"/>
                <a:ea typeface="Microsoft YaHei"/>
              </a:rPr>
              <a:t>In lesions of chronic urticaria, the number of mast cells increased ten times, and mononuclear cells, mainly T lymphocytes, four times.</a:t>
            </a:r>
            <a:endParaRPr b="0" lang="sr-Latn-RS" sz="2000" spc="-1" strike="noStrike">
              <a:latin typeface="Arial"/>
            </a:endParaRPr>
          </a:p>
          <a:p>
            <a:pPr marL="341280" indent="-340560">
              <a:lnSpc>
                <a:spcPct val="100000"/>
              </a:lnSpc>
              <a:spcBef>
                <a:spcPts val="499"/>
              </a:spcBef>
            </a:pPr>
            <a:endParaRPr b="0" lang="sr-Latn-RS" sz="2000" spc="-1" strike="noStrike">
              <a:latin typeface="Arial"/>
            </a:endParaRPr>
          </a:p>
          <a:p>
            <a:pPr marL="341280" indent="-3405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Dermal mast cells contain both tryptase and chymase in their granules</a:t>
            </a:r>
            <a:endParaRPr b="0" lang="sr-Latn-RS" sz="2400" spc="-1" strike="noStrike">
              <a:latin typeface="Arial"/>
            </a:endParaRPr>
          </a:p>
          <a:p>
            <a:pPr marL="341280" indent="-340560">
              <a:lnSpc>
                <a:spcPct val="100000"/>
              </a:lnSpc>
              <a:spcBef>
                <a:spcPts val="601"/>
              </a:spcBef>
            </a:pPr>
            <a:endParaRPr b="0" lang="sr-Latn-RS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CustomShape 1"/>
          <p:cNvSpPr/>
          <p:nvPr/>
        </p:nvSpPr>
        <p:spPr>
          <a:xfrm>
            <a:off x="457200" y="1752480"/>
            <a:ext cx="8228880" cy="456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sr-Latn-RS" sz="3200" spc="-1" strike="noStrike">
                <a:solidFill>
                  <a:srgbClr val="222268"/>
                </a:solidFill>
                <a:latin typeface="Arial"/>
                <a:ea typeface="Microsoft YaHei"/>
              </a:rPr>
              <a:t>CLINICAL CLASSIFICATION OF URTICARIA(1)</a:t>
            </a:r>
            <a:br/>
            <a:endParaRPr b="0" lang="sr-Latn-RS" sz="3200" spc="-1" strike="noStrike">
              <a:latin typeface="Arial"/>
            </a:endParaRPr>
          </a:p>
        </p:txBody>
      </p:sp>
      <p:sp>
        <p:nvSpPr>
          <p:cNvPr id="136" name="CustomShape 2"/>
          <p:cNvSpPr/>
          <p:nvPr/>
        </p:nvSpPr>
        <p:spPr>
          <a:xfrm>
            <a:off x="457200" y="2666880"/>
            <a:ext cx="8457480" cy="2894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0560">
              <a:lnSpc>
                <a:spcPct val="100000"/>
              </a:lnSpc>
              <a:spcBef>
                <a:spcPts val="601"/>
              </a:spcBef>
            </a:pPr>
            <a:r>
              <a:rPr b="1" lang="sr-Latn-RS" sz="2400" spc="-1" strike="noStrike">
                <a:solidFill>
                  <a:srgbClr val="ff0000"/>
                </a:solidFill>
                <a:latin typeface="Arial"/>
                <a:ea typeface="Microsoft YaHei"/>
              </a:rPr>
              <a:t>Acute urticaria -</a:t>
            </a:r>
            <a:r>
              <a:rPr b="0" lang="sr-Latn-RS" sz="2400" spc="-1" strike="noStrike">
                <a:solidFill>
                  <a:srgbClr val="ff0000"/>
                </a:solidFill>
                <a:latin typeface="Arial"/>
                <a:ea typeface="Microsoft YaHei"/>
              </a:rPr>
              <a:t> </a:t>
            </a: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known cause</a:t>
            </a:r>
            <a:endParaRPr b="0" lang="sr-Latn-RS" sz="24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01"/>
              </a:spcBef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unknown cause</a:t>
            </a:r>
            <a:endParaRPr b="0" lang="sr-Latn-RS" sz="24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01"/>
              </a:spcBef>
            </a:pPr>
            <a:r>
              <a:rPr b="1" lang="sr-Latn-RS" sz="2400" spc="-1" strike="noStrike">
                <a:solidFill>
                  <a:srgbClr val="ff0000"/>
                </a:solidFill>
                <a:latin typeface="Arial"/>
                <a:ea typeface="Microsoft YaHei"/>
              </a:rPr>
              <a:t>Chronic urticaria </a:t>
            </a: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- a known cause</a:t>
            </a:r>
            <a:endParaRPr b="0" lang="sr-Latn-RS" sz="24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01"/>
              </a:spcBef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unknown cause</a:t>
            </a:r>
            <a:endParaRPr b="0" lang="sr-Latn-RS" sz="24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01"/>
              </a:spcBef>
            </a:pPr>
            <a:r>
              <a:rPr b="1" lang="sr-Latn-RS" sz="2400" spc="-1" strike="noStrike">
                <a:solidFill>
                  <a:srgbClr val="ff0000"/>
                </a:solidFill>
                <a:latin typeface="Arial"/>
                <a:ea typeface="Microsoft YaHei"/>
              </a:rPr>
              <a:t>Cholinergic urticaria</a:t>
            </a:r>
            <a:endParaRPr b="0" lang="sr-Latn-RS" sz="24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01"/>
              </a:spcBef>
            </a:pPr>
            <a:r>
              <a:rPr b="1" lang="sr-Latn-RS" sz="2400" spc="-1" strike="noStrike">
                <a:solidFill>
                  <a:srgbClr val="ff0000"/>
                </a:solidFill>
                <a:latin typeface="Arial"/>
                <a:ea typeface="Microsoft YaHei"/>
              </a:rPr>
              <a:t>Adrenergic urticaria</a:t>
            </a:r>
            <a:endParaRPr b="0" lang="sr-Latn-RS" sz="24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01"/>
              </a:spcBef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 </a:t>
            </a:r>
            <a:endParaRPr b="0" lang="sr-Latn-RS" sz="2400" spc="-1" strike="noStrike">
              <a:latin typeface="Arial"/>
            </a:endParaRPr>
          </a:p>
          <a:p>
            <a:pPr marL="343080" indent="-340560">
              <a:lnSpc>
                <a:spcPct val="80000"/>
              </a:lnSpc>
              <a:spcBef>
                <a:spcPts val="601"/>
              </a:spcBef>
            </a:pPr>
            <a:endParaRPr b="0" lang="sr-Latn-RS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CustomShape 1"/>
          <p:cNvSpPr/>
          <p:nvPr/>
        </p:nvSpPr>
        <p:spPr>
          <a:xfrm>
            <a:off x="457200" y="1062000"/>
            <a:ext cx="8228880" cy="114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sr-Latn-RS" sz="3200" spc="-1" strike="noStrike">
                <a:solidFill>
                  <a:srgbClr val="002060"/>
                </a:solidFill>
                <a:latin typeface="Arial"/>
                <a:ea typeface="Microsoft YaHei"/>
              </a:rPr>
              <a:t>CLINICAL CLASSIFICATION OF URTICARIA(2)</a:t>
            </a:r>
            <a:endParaRPr b="0" lang="sr-Latn-RS" sz="3200" spc="-1" strike="noStrike">
              <a:latin typeface="Arial"/>
            </a:endParaRPr>
          </a:p>
        </p:txBody>
      </p:sp>
      <p:sp>
        <p:nvSpPr>
          <p:cNvPr id="138" name="CustomShape 2"/>
          <p:cNvSpPr/>
          <p:nvPr/>
        </p:nvSpPr>
        <p:spPr>
          <a:xfrm>
            <a:off x="304920" y="2301840"/>
            <a:ext cx="8686080" cy="4525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0560">
              <a:lnSpc>
                <a:spcPct val="100000"/>
              </a:lnSpc>
              <a:spcBef>
                <a:spcPts val="601"/>
              </a:spcBef>
            </a:pPr>
            <a:r>
              <a:rPr b="1" lang="sr-Latn-RS" sz="2400" spc="-1" strike="noStrike">
                <a:solidFill>
                  <a:srgbClr val="ff0000"/>
                </a:solidFill>
                <a:latin typeface="Arial"/>
                <a:ea typeface="Microsoft YaHei"/>
              </a:rPr>
              <a:t>Physical urticaria-</a:t>
            </a:r>
            <a:r>
              <a:rPr b="0" lang="sr-Latn-RS" sz="2400" spc="-1" strike="noStrike">
                <a:solidFill>
                  <a:srgbClr val="ff0000"/>
                </a:solidFill>
                <a:latin typeface="Arial"/>
                <a:ea typeface="Microsoft YaHei"/>
              </a:rPr>
              <a:t> </a:t>
            </a: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dermographism</a:t>
            </a:r>
            <a:endParaRPr b="0" lang="sr-Latn-RS" sz="24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01"/>
              </a:spcBef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pressure urticaria</a:t>
            </a:r>
            <a:endParaRPr b="0" lang="sr-Latn-RS" sz="24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01"/>
              </a:spcBef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urticaria to light</a:t>
            </a:r>
            <a:endParaRPr b="0" lang="sr-Latn-RS" sz="24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01"/>
              </a:spcBef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urticaria and angioedema to vibrations</a:t>
            </a:r>
            <a:endParaRPr b="0" lang="sr-Latn-RS" sz="24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01"/>
              </a:spcBef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cold urticaria</a:t>
            </a:r>
            <a:endParaRPr b="0" lang="sr-Latn-RS" sz="24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01"/>
              </a:spcBef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water urticaria</a:t>
            </a:r>
            <a:endParaRPr b="0" lang="sr-Latn-RS" sz="24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01"/>
              </a:spcBef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heat urticaria</a:t>
            </a:r>
            <a:endParaRPr b="0" lang="sr-Latn-RS" sz="24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01"/>
              </a:spcBef>
            </a:pPr>
            <a:r>
              <a:rPr b="1" lang="sr-Latn-RS" sz="2400" spc="-1" strike="noStrike">
                <a:solidFill>
                  <a:srgbClr val="ff0000"/>
                </a:solidFill>
                <a:latin typeface="Arial"/>
                <a:ea typeface="Microsoft YaHei"/>
              </a:rPr>
              <a:t>Contact urticaria</a:t>
            </a:r>
            <a:endParaRPr b="0" lang="sr-Latn-RS" sz="24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01"/>
              </a:spcBef>
            </a:pPr>
            <a:r>
              <a:rPr b="1" lang="sr-Latn-RS" sz="2400" spc="-1" strike="noStrike">
                <a:solidFill>
                  <a:srgbClr val="ff0000"/>
                </a:solidFill>
                <a:latin typeface="Arial"/>
                <a:ea typeface="Microsoft YaHei"/>
              </a:rPr>
              <a:t>Urticaria induced by exertion</a:t>
            </a: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 </a:t>
            </a:r>
            <a:endParaRPr b="0" lang="sr-Latn-RS" sz="2400" spc="-1" strike="noStrike">
              <a:latin typeface="Arial"/>
            </a:endParaRPr>
          </a:p>
          <a:p>
            <a:pPr marL="341280" indent="-339120">
              <a:lnSpc>
                <a:spcPct val="100000"/>
              </a:lnSpc>
              <a:spcBef>
                <a:spcPts val="601"/>
              </a:spcBef>
            </a:pPr>
            <a:endParaRPr b="0" lang="sr-Latn-RS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CustomShape 1"/>
          <p:cNvSpPr/>
          <p:nvPr/>
        </p:nvSpPr>
        <p:spPr>
          <a:xfrm>
            <a:off x="457200" y="1062000"/>
            <a:ext cx="8228880" cy="114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br/>
            <a:r>
              <a:rPr b="1" lang="sr-Latn-RS" sz="3600" spc="-1" strike="noStrike">
                <a:solidFill>
                  <a:srgbClr val="002060"/>
                </a:solidFill>
                <a:latin typeface="Arial"/>
                <a:ea typeface="Microsoft YaHei"/>
              </a:rPr>
              <a:t>MECHANISMS OF TISSUE IMMUNE DAMAGE</a:t>
            </a:r>
            <a:br/>
            <a:endParaRPr b="0" lang="sr-Latn-RS" sz="3600" spc="-1" strike="noStrike">
              <a:latin typeface="Arial"/>
            </a:endParaRPr>
          </a:p>
        </p:txBody>
      </p:sp>
      <p:sp>
        <p:nvSpPr>
          <p:cNvPr id="88" name="CustomShape 2"/>
          <p:cNvSpPr/>
          <p:nvPr/>
        </p:nvSpPr>
        <p:spPr>
          <a:xfrm>
            <a:off x="609480" y="2819520"/>
            <a:ext cx="8152560" cy="2818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0560">
              <a:lnSpc>
                <a:spcPct val="100000"/>
              </a:lnSpc>
              <a:spcBef>
                <a:spcPts val="700"/>
              </a:spcBef>
            </a:pPr>
            <a:r>
              <a:rPr b="0" lang="sr-Latn-RS" sz="2800" spc="-1" strike="noStrike">
                <a:solidFill>
                  <a:srgbClr val="ff0000"/>
                </a:solidFill>
                <a:latin typeface="Arial"/>
                <a:ea typeface="Microsoft YaHei"/>
              </a:rPr>
              <a:t>SENSITIVITY REACTIONS:</a:t>
            </a:r>
            <a:endParaRPr b="0" lang="sr-Latn-RS" sz="2800" spc="-1" strike="noStrike">
              <a:latin typeface="Arial"/>
            </a:endParaRPr>
          </a:p>
          <a:p>
            <a:pPr marL="341280" indent="-33912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b="0" lang="sr-Latn-RS" sz="2800" spc="-1" strike="noStrike">
                <a:solidFill>
                  <a:srgbClr val="000000"/>
                </a:solidFill>
                <a:latin typeface="Arial"/>
                <a:ea typeface="Microsoft YaHei"/>
              </a:rPr>
              <a:t>Type I - anaphylactic reaction</a:t>
            </a:r>
            <a:endParaRPr b="0" lang="sr-Latn-RS" sz="2800" spc="-1" strike="noStrike">
              <a:latin typeface="Arial"/>
            </a:endParaRPr>
          </a:p>
          <a:p>
            <a:pPr marL="341280" indent="-33912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b="0" lang="sr-Latn-RS" sz="2800" spc="-1" strike="noStrike">
                <a:solidFill>
                  <a:srgbClr val="000000"/>
                </a:solidFill>
                <a:latin typeface="Arial"/>
                <a:ea typeface="Microsoft YaHei"/>
              </a:rPr>
              <a:t>Type II - cytotoxic reaction</a:t>
            </a:r>
            <a:endParaRPr b="0" lang="sr-Latn-RS" sz="2800" spc="-1" strike="noStrike">
              <a:latin typeface="Arial"/>
            </a:endParaRPr>
          </a:p>
          <a:p>
            <a:pPr marL="341280" indent="-33912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b="0" lang="sr-Latn-RS" sz="2800" spc="-1" strike="noStrike">
                <a:solidFill>
                  <a:srgbClr val="000000"/>
                </a:solidFill>
                <a:latin typeface="Arial"/>
                <a:ea typeface="Microsoft YaHei"/>
              </a:rPr>
              <a:t>Type III - reaction of immune complexes</a:t>
            </a:r>
            <a:endParaRPr b="0" lang="sr-Latn-RS" sz="2800" spc="-1" strike="noStrike">
              <a:latin typeface="Arial"/>
            </a:endParaRPr>
          </a:p>
          <a:p>
            <a:pPr marL="341280" indent="-33912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b="0" lang="sr-Latn-RS" sz="2800" spc="-1" strike="noStrike">
                <a:solidFill>
                  <a:srgbClr val="000000"/>
                </a:solidFill>
                <a:latin typeface="Arial"/>
                <a:ea typeface="Microsoft YaHei"/>
              </a:rPr>
              <a:t>Type IV - late type reaction</a:t>
            </a:r>
            <a:endParaRPr b="0" lang="sr-Latn-RS" sz="2800" spc="-1" strike="noStrike">
              <a:latin typeface="Arial"/>
            </a:endParaRPr>
          </a:p>
          <a:p>
            <a:pPr marL="341280" indent="-339120">
              <a:lnSpc>
                <a:spcPct val="100000"/>
              </a:lnSpc>
              <a:spcBef>
                <a:spcPts val="700"/>
              </a:spcBef>
            </a:pPr>
            <a:endParaRPr b="0" lang="sr-Latn-RS" sz="28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700"/>
              </a:spcBef>
            </a:pPr>
            <a:endParaRPr b="0" lang="sr-Latn-RS" sz="2800" spc="-1" strike="noStrike">
              <a:latin typeface="Arial"/>
            </a:endParaRPr>
          </a:p>
        </p:txBody>
      </p:sp>
      <p:sp>
        <p:nvSpPr>
          <p:cNvPr id="89" name="CustomShape 3"/>
          <p:cNvSpPr/>
          <p:nvPr/>
        </p:nvSpPr>
        <p:spPr>
          <a:xfrm>
            <a:off x="457200" y="3352680"/>
            <a:ext cx="6247800" cy="608760"/>
          </a:xfrm>
          <a:prstGeom prst="ellipse">
            <a:avLst/>
          </a:prstGeom>
          <a:noFill/>
          <a:ln w="25560">
            <a:solidFill>
              <a:srgbClr val="ff0000"/>
            </a:solidFill>
            <a:miter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CustomShape 1"/>
          <p:cNvSpPr/>
          <p:nvPr/>
        </p:nvSpPr>
        <p:spPr>
          <a:xfrm>
            <a:off x="304920" y="990720"/>
            <a:ext cx="8152560" cy="685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sr-Latn-RS" sz="3200" spc="-1" strike="noStrike">
                <a:solidFill>
                  <a:srgbClr val="002060"/>
                </a:solidFill>
                <a:latin typeface="Arial"/>
                <a:ea typeface="Microsoft YaHei"/>
              </a:rPr>
              <a:t>DIAGNOSTIC TESTS</a:t>
            </a:r>
            <a:endParaRPr b="0" lang="sr-Latn-RS" sz="3200" spc="-1" strike="noStrike">
              <a:latin typeface="Arial"/>
            </a:endParaRPr>
          </a:p>
        </p:txBody>
      </p:sp>
      <p:sp>
        <p:nvSpPr>
          <p:cNvPr id="140" name="CustomShape 2"/>
          <p:cNvSpPr/>
          <p:nvPr/>
        </p:nvSpPr>
        <p:spPr>
          <a:xfrm>
            <a:off x="609480" y="1828800"/>
            <a:ext cx="8305200" cy="4647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1280" indent="-340560">
              <a:lnSpc>
                <a:spcPct val="100000"/>
              </a:lnSpc>
              <a:spcBef>
                <a:spcPts val="601"/>
              </a:spcBef>
              <a:buClr>
                <a:srgbClr val="ff0000"/>
              </a:buClr>
              <a:buFont typeface="Arial"/>
              <a:buChar char="•"/>
            </a:pPr>
            <a:r>
              <a:rPr b="0" lang="sr-Latn-RS" sz="2400" spc="-1" strike="noStrike">
                <a:solidFill>
                  <a:srgbClr val="ff0000"/>
                </a:solidFill>
                <a:latin typeface="Arial"/>
                <a:ea typeface="Microsoft YaHei"/>
              </a:rPr>
              <a:t>Acute urticaria</a:t>
            </a:r>
            <a:endParaRPr b="0" lang="sr-Latn-RS" sz="24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01"/>
              </a:spcBef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-RAST test (specific IgE At)</a:t>
            </a:r>
            <a:endParaRPr b="0" lang="sr-Latn-RS" sz="24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01"/>
              </a:spcBef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- provocation tests</a:t>
            </a:r>
            <a:endParaRPr b="0" lang="sr-Latn-RS" sz="2400" spc="-1" strike="noStrike">
              <a:latin typeface="Arial"/>
            </a:endParaRPr>
          </a:p>
          <a:p>
            <a:pPr marL="341280" indent="-3405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-"/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skin tests</a:t>
            </a:r>
            <a:endParaRPr b="0" lang="sr-Latn-RS" sz="24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01"/>
              </a:spcBef>
            </a:pPr>
            <a:endParaRPr b="0" lang="sr-Latn-RS" sz="2400" spc="-1" strike="noStrike">
              <a:latin typeface="Arial"/>
            </a:endParaRPr>
          </a:p>
          <a:p>
            <a:pPr marL="341280" indent="-340560">
              <a:lnSpc>
                <a:spcPct val="100000"/>
              </a:lnSpc>
              <a:spcBef>
                <a:spcPts val="601"/>
              </a:spcBef>
              <a:buClr>
                <a:srgbClr val="ff0000"/>
              </a:buClr>
              <a:buFont typeface="Arial"/>
              <a:buChar char="•"/>
            </a:pPr>
            <a:r>
              <a:rPr b="0" lang="sr-Latn-RS" sz="2400" spc="-1" strike="noStrike">
                <a:solidFill>
                  <a:srgbClr val="ff0000"/>
                </a:solidFill>
                <a:latin typeface="Arial"/>
                <a:ea typeface="Microsoft YaHei"/>
              </a:rPr>
              <a:t>Chronic urticaria</a:t>
            </a:r>
            <a:endParaRPr b="0" lang="sr-Latn-RS" sz="24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01"/>
              </a:spcBef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-sources of chronic infection</a:t>
            </a:r>
            <a:endParaRPr b="0" lang="sr-Latn-RS" sz="24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01"/>
              </a:spcBef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- exclude parasitosis</a:t>
            </a:r>
            <a:endParaRPr b="0" lang="sr-Latn-RS" sz="24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01"/>
              </a:spcBef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- provocation tests (additives in food)</a:t>
            </a:r>
            <a:endParaRPr b="0" lang="sr-Latn-RS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CustomShape 1"/>
          <p:cNvSpPr/>
          <p:nvPr/>
        </p:nvSpPr>
        <p:spPr>
          <a:xfrm>
            <a:off x="380880" y="838080"/>
            <a:ext cx="8228880" cy="114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sr-Latn-RS" sz="3200" spc="-1" strike="noStrike">
                <a:solidFill>
                  <a:srgbClr val="002060"/>
                </a:solidFill>
                <a:latin typeface="Arial"/>
                <a:ea typeface="Microsoft YaHei"/>
              </a:rPr>
              <a:t>DIAGNOSTIC TESTS</a:t>
            </a:r>
            <a:endParaRPr b="0" lang="sr-Latn-RS" sz="3200" spc="-1" strike="noStrike">
              <a:latin typeface="Arial"/>
            </a:endParaRPr>
          </a:p>
        </p:txBody>
      </p:sp>
      <p:sp>
        <p:nvSpPr>
          <p:cNvPr id="142" name="CustomShape 2"/>
          <p:cNvSpPr/>
          <p:nvPr/>
        </p:nvSpPr>
        <p:spPr>
          <a:xfrm>
            <a:off x="457200" y="1828800"/>
            <a:ext cx="8228880" cy="4525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1280" indent="-340560">
              <a:lnSpc>
                <a:spcPct val="100000"/>
              </a:lnSpc>
              <a:spcBef>
                <a:spcPts val="601"/>
              </a:spcBef>
              <a:buClr>
                <a:srgbClr val="ff0000"/>
              </a:buClr>
              <a:buFont typeface="Arial"/>
              <a:buChar char="•"/>
            </a:pPr>
            <a:r>
              <a:rPr b="0" lang="sr-Latn-RS" sz="2400" spc="-1" strike="noStrike">
                <a:solidFill>
                  <a:srgbClr val="ff0000"/>
                </a:solidFill>
                <a:latin typeface="Arial"/>
                <a:ea typeface="Microsoft YaHei"/>
              </a:rPr>
              <a:t>GIT testing </a:t>
            </a: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(secondary nutritional allergy)</a:t>
            </a:r>
            <a:endParaRPr b="0" lang="sr-Latn-RS" sz="2400" spc="-1" strike="noStrike">
              <a:latin typeface="Arial"/>
            </a:endParaRPr>
          </a:p>
          <a:p>
            <a:pPr marL="341280" indent="-340560">
              <a:lnSpc>
                <a:spcPct val="100000"/>
              </a:lnSpc>
              <a:spcBef>
                <a:spcPts val="601"/>
              </a:spcBef>
            </a:pPr>
            <a:endParaRPr b="0" lang="sr-Latn-RS" sz="2400" spc="-1" strike="noStrike">
              <a:latin typeface="Arial"/>
            </a:endParaRPr>
          </a:p>
          <a:p>
            <a:pPr marL="341280" indent="-340560">
              <a:lnSpc>
                <a:spcPct val="100000"/>
              </a:lnSpc>
              <a:spcBef>
                <a:spcPts val="601"/>
              </a:spcBef>
              <a:buClr>
                <a:srgbClr val="ff0000"/>
              </a:buClr>
              <a:buFont typeface="Arial"/>
              <a:buChar char="•"/>
            </a:pPr>
            <a:r>
              <a:rPr b="0" lang="sr-Latn-RS" sz="2400" spc="-1" strike="noStrike">
                <a:solidFill>
                  <a:srgbClr val="ff0000"/>
                </a:solidFill>
                <a:latin typeface="Arial"/>
                <a:ea typeface="Microsoft YaHei"/>
              </a:rPr>
              <a:t>Skin tests </a:t>
            </a: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with nutritional allergens and RAST (primary nutritional allergy)</a:t>
            </a:r>
            <a:endParaRPr b="0" lang="sr-Latn-RS" sz="2400" spc="-1" strike="noStrike">
              <a:latin typeface="Arial"/>
            </a:endParaRPr>
          </a:p>
          <a:p>
            <a:pPr marL="341280" indent="-340560">
              <a:lnSpc>
                <a:spcPct val="100000"/>
              </a:lnSpc>
              <a:spcBef>
                <a:spcPts val="601"/>
              </a:spcBef>
            </a:pPr>
            <a:endParaRPr b="0" lang="sr-Latn-RS" sz="2400" spc="-1" strike="noStrike">
              <a:latin typeface="Arial"/>
            </a:endParaRPr>
          </a:p>
          <a:p>
            <a:pPr marL="341280" indent="-340560">
              <a:lnSpc>
                <a:spcPct val="100000"/>
              </a:lnSpc>
              <a:spcBef>
                <a:spcPts val="601"/>
              </a:spcBef>
              <a:buClr>
                <a:srgbClr val="ff0000"/>
              </a:buClr>
              <a:buFont typeface="Arial"/>
              <a:buChar char="•"/>
            </a:pPr>
            <a:r>
              <a:rPr b="0" lang="sr-Latn-RS" sz="2400" spc="-1" strike="noStrike">
                <a:solidFill>
                  <a:srgbClr val="ff0000"/>
                </a:solidFill>
                <a:latin typeface="Arial"/>
                <a:ea typeface="Microsoft YaHei"/>
              </a:rPr>
              <a:t>Hereditary angioedema</a:t>
            </a:r>
            <a:endParaRPr b="0" lang="sr-Latn-RS" sz="24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01"/>
              </a:spcBef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- conc C4↓,</a:t>
            </a:r>
            <a:endParaRPr b="0" lang="sr-Latn-RS" sz="24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01"/>
              </a:spcBef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- deficit or functional inactivity</a:t>
            </a:r>
            <a:endParaRPr b="0" lang="sr-Latn-RS" sz="24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01"/>
              </a:spcBef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of inactivator C1.</a:t>
            </a:r>
            <a:endParaRPr b="0" lang="sr-Latn-RS" sz="2400" spc="-1" strike="noStrike">
              <a:latin typeface="Arial"/>
            </a:endParaRPr>
          </a:p>
          <a:p>
            <a:pPr marL="341280" indent="-340560">
              <a:lnSpc>
                <a:spcPct val="100000"/>
              </a:lnSpc>
              <a:spcBef>
                <a:spcPts val="601"/>
              </a:spcBef>
            </a:pPr>
            <a:endParaRPr b="0" lang="sr-Latn-RS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CustomShape 1"/>
          <p:cNvSpPr/>
          <p:nvPr/>
        </p:nvSpPr>
        <p:spPr>
          <a:xfrm>
            <a:off x="457200" y="1371600"/>
            <a:ext cx="8228880" cy="532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sr-Latn-RS" sz="3200" spc="-1" strike="noStrike">
                <a:solidFill>
                  <a:srgbClr val="002060"/>
                </a:solidFill>
                <a:latin typeface="Arial"/>
                <a:ea typeface="Microsoft YaHei"/>
              </a:rPr>
              <a:t>DIAGNOSTIC TESTS</a:t>
            </a:r>
            <a:endParaRPr b="0" lang="sr-Latn-RS" sz="3200" spc="-1" strike="noStrike">
              <a:latin typeface="Arial"/>
            </a:endParaRPr>
          </a:p>
        </p:txBody>
      </p:sp>
      <p:sp>
        <p:nvSpPr>
          <p:cNvPr id="144" name="CustomShape 2"/>
          <p:cNvSpPr/>
          <p:nvPr/>
        </p:nvSpPr>
        <p:spPr>
          <a:xfrm>
            <a:off x="380880" y="2209680"/>
            <a:ext cx="8305200" cy="4494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1280" indent="-340560">
              <a:lnSpc>
                <a:spcPct val="100000"/>
              </a:lnSpc>
              <a:spcBef>
                <a:spcPts val="601"/>
              </a:spcBef>
              <a:buClr>
                <a:srgbClr val="c00000"/>
              </a:buClr>
              <a:buFont typeface="Arial"/>
              <a:buChar char="•"/>
            </a:pPr>
            <a:r>
              <a:rPr b="1" lang="sr-Latn-RS" sz="2400" spc="-1" strike="noStrike">
                <a:solidFill>
                  <a:srgbClr val="c00000"/>
                </a:solidFill>
                <a:latin typeface="Arial"/>
                <a:ea typeface="Microsoft YaHei"/>
              </a:rPr>
              <a:t>Pressure urticaria</a:t>
            </a:r>
            <a:endParaRPr b="0" lang="sr-Latn-RS" sz="24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01"/>
              </a:spcBef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- shoulder load via bandage 15 min</a:t>
            </a:r>
            <a:endParaRPr b="0" lang="sr-Latn-RS" sz="24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01"/>
              </a:spcBef>
            </a:pPr>
            <a:endParaRPr b="0" lang="sr-Latn-RS" sz="2400" spc="-1" strike="noStrike">
              <a:latin typeface="Arial"/>
            </a:endParaRPr>
          </a:p>
          <a:p>
            <a:pPr marL="341280" indent="-340560">
              <a:lnSpc>
                <a:spcPct val="100000"/>
              </a:lnSpc>
              <a:spcBef>
                <a:spcPts val="601"/>
              </a:spcBef>
              <a:buClr>
                <a:srgbClr val="c00000"/>
              </a:buClr>
              <a:buFont typeface="Arial"/>
              <a:buChar char="•"/>
            </a:pPr>
            <a:r>
              <a:rPr b="1" lang="sr-Latn-RS" sz="2400" spc="-1" strike="noStrike">
                <a:solidFill>
                  <a:srgbClr val="c00000"/>
                </a:solidFill>
                <a:latin typeface="Arial"/>
                <a:ea typeface="Microsoft YaHei"/>
              </a:rPr>
              <a:t>Sun urticaria</a:t>
            </a:r>
            <a:endParaRPr b="0" lang="sr-Latn-RS" sz="24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01"/>
              </a:spcBef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- exposure to UV rays of various wavelengths</a:t>
            </a:r>
            <a:endParaRPr b="0" lang="sr-Latn-RS" sz="24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01"/>
              </a:spcBef>
            </a:pPr>
            <a:endParaRPr b="0" lang="sr-Latn-RS" sz="2400" spc="-1" strike="noStrike">
              <a:latin typeface="Arial"/>
            </a:endParaRPr>
          </a:p>
          <a:p>
            <a:pPr marL="341280" indent="-340560">
              <a:lnSpc>
                <a:spcPct val="100000"/>
              </a:lnSpc>
              <a:spcBef>
                <a:spcPts val="601"/>
              </a:spcBef>
              <a:buClr>
                <a:srgbClr val="c00000"/>
              </a:buClr>
              <a:buFont typeface="Arial"/>
              <a:buChar char="•"/>
            </a:pPr>
            <a:r>
              <a:rPr b="1" lang="sr-Latn-RS" sz="2400" spc="-1" strike="noStrike">
                <a:solidFill>
                  <a:srgbClr val="c00000"/>
                </a:solidFill>
                <a:latin typeface="Arial"/>
                <a:ea typeface="Microsoft YaHei"/>
              </a:rPr>
              <a:t>Urticaria and angioedema on vibration</a:t>
            </a:r>
            <a:endParaRPr b="0" lang="sr-Latn-RS" sz="24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01"/>
              </a:spcBef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- exposing the palms to vibrations with a massager</a:t>
            </a:r>
            <a:endParaRPr b="0" lang="sr-Latn-RS" sz="24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01"/>
              </a:spcBef>
            </a:pPr>
            <a:endParaRPr b="0" lang="sr-Latn-RS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CustomShape 1"/>
          <p:cNvSpPr/>
          <p:nvPr/>
        </p:nvSpPr>
        <p:spPr>
          <a:xfrm>
            <a:off x="457200" y="914400"/>
            <a:ext cx="8228880" cy="913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sr-Latn-RS" sz="3200" spc="-1" strike="noStrike">
                <a:solidFill>
                  <a:srgbClr val="002060"/>
                </a:solidFill>
                <a:latin typeface="Arial"/>
                <a:ea typeface="Microsoft YaHei"/>
              </a:rPr>
              <a:t>DIAGNOSTIC TESTS</a:t>
            </a:r>
            <a:endParaRPr b="0" lang="sr-Latn-RS" sz="3200" spc="-1" strike="noStrike">
              <a:latin typeface="Arial"/>
            </a:endParaRPr>
          </a:p>
        </p:txBody>
      </p:sp>
      <p:sp>
        <p:nvSpPr>
          <p:cNvPr id="146" name="CustomShape 2"/>
          <p:cNvSpPr/>
          <p:nvPr/>
        </p:nvSpPr>
        <p:spPr>
          <a:xfrm>
            <a:off x="533520" y="1676520"/>
            <a:ext cx="8152560" cy="3885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1280" indent="-340560">
              <a:lnSpc>
                <a:spcPct val="100000"/>
              </a:lnSpc>
              <a:spcBef>
                <a:spcPts val="601"/>
              </a:spcBef>
              <a:buClr>
                <a:srgbClr val="ff0000"/>
              </a:buClr>
              <a:buFont typeface="Arial"/>
              <a:buChar char="•"/>
            </a:pPr>
            <a:r>
              <a:rPr b="1" lang="sr-Latn-RS" sz="2400" spc="-1" strike="noStrike">
                <a:solidFill>
                  <a:srgbClr val="ff0000"/>
                </a:solidFill>
                <a:latin typeface="Arial"/>
                <a:ea typeface="Microsoft YaHei"/>
              </a:rPr>
              <a:t>Heat urticaria</a:t>
            </a:r>
            <a:endParaRPr b="0" lang="sr-Latn-RS" sz="24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01"/>
              </a:spcBef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- exposure of body parts to heat for 1-5 min.</a:t>
            </a:r>
            <a:endParaRPr b="0" lang="sr-Latn-RS" sz="2400" spc="-1" strike="noStrike">
              <a:latin typeface="Arial"/>
            </a:endParaRPr>
          </a:p>
          <a:p>
            <a:pPr marL="341280" indent="-340560">
              <a:lnSpc>
                <a:spcPct val="100000"/>
              </a:lnSpc>
              <a:spcBef>
                <a:spcPts val="601"/>
              </a:spcBef>
              <a:buClr>
                <a:srgbClr val="ff0000"/>
              </a:buClr>
              <a:buFont typeface="Arial"/>
              <a:buChar char="•"/>
            </a:pPr>
            <a:r>
              <a:rPr b="1" lang="sr-Latn-RS" sz="2400" spc="-1" strike="noStrike">
                <a:solidFill>
                  <a:srgbClr val="ff0000"/>
                </a:solidFill>
                <a:latin typeface="Arial"/>
                <a:ea typeface="Microsoft YaHei"/>
              </a:rPr>
              <a:t>Urticaria to cold</a:t>
            </a:r>
            <a:endParaRPr b="0" lang="sr-Latn-RS" sz="24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01"/>
              </a:spcBef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- placing ice on the forearms for up to 20 minutes.</a:t>
            </a:r>
            <a:endParaRPr b="0" lang="sr-Latn-RS" sz="2400" spc="-1" strike="noStrike">
              <a:latin typeface="Arial"/>
            </a:endParaRPr>
          </a:p>
          <a:p>
            <a:pPr marL="341280" indent="-340560">
              <a:lnSpc>
                <a:spcPct val="100000"/>
              </a:lnSpc>
              <a:spcBef>
                <a:spcPts val="601"/>
              </a:spcBef>
              <a:buClr>
                <a:srgbClr val="ff0000"/>
              </a:buClr>
              <a:buFont typeface="Arial"/>
              <a:buChar char="•"/>
            </a:pPr>
            <a:r>
              <a:rPr b="1" lang="sr-Latn-RS" sz="2400" spc="-1" strike="noStrike">
                <a:solidFill>
                  <a:srgbClr val="ff0000"/>
                </a:solidFill>
                <a:latin typeface="Arial"/>
                <a:ea typeface="Microsoft YaHei"/>
              </a:rPr>
              <a:t>Contact urticaria (latex)</a:t>
            </a:r>
            <a:endParaRPr b="0" lang="sr-Latn-RS" sz="24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01"/>
              </a:spcBef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- skin tests</a:t>
            </a:r>
            <a:endParaRPr b="0" lang="sr-Latn-RS" sz="24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01"/>
              </a:spcBef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- prik test</a:t>
            </a:r>
            <a:endParaRPr b="0" lang="sr-Latn-RS" sz="24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01"/>
              </a:spcBef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- GROWTH test</a:t>
            </a:r>
            <a:endParaRPr b="0" lang="sr-Latn-RS" sz="2400" spc="-1" strike="noStrike">
              <a:latin typeface="Arial"/>
            </a:endParaRPr>
          </a:p>
          <a:p>
            <a:pPr marL="341280" indent="-340560">
              <a:lnSpc>
                <a:spcPct val="100000"/>
              </a:lnSpc>
              <a:spcBef>
                <a:spcPts val="601"/>
              </a:spcBef>
              <a:buClr>
                <a:srgbClr val="ff0000"/>
              </a:buClr>
              <a:buFont typeface="Arial"/>
              <a:buChar char="•"/>
            </a:pPr>
            <a:r>
              <a:rPr b="1" lang="sr-Latn-RS" sz="2400" spc="-1" strike="noStrike">
                <a:solidFill>
                  <a:srgbClr val="ff0000"/>
                </a:solidFill>
                <a:latin typeface="Arial"/>
                <a:ea typeface="Microsoft YaHei"/>
              </a:rPr>
              <a:t>Cholinergic urticaria</a:t>
            </a:r>
            <a:endParaRPr b="0" lang="sr-Latn-RS" sz="24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01"/>
              </a:spcBef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- exposure to physical exertion</a:t>
            </a:r>
            <a:endParaRPr b="0" lang="sr-Latn-RS" sz="24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01"/>
              </a:spcBef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- intradermal test with methacholine</a:t>
            </a:r>
            <a:endParaRPr b="0" lang="sr-Latn-RS" sz="2400" spc="-1" strike="noStrike">
              <a:latin typeface="Arial"/>
            </a:endParaRPr>
          </a:p>
          <a:p>
            <a:pPr marL="341280" indent="-340560">
              <a:lnSpc>
                <a:spcPct val="80000"/>
              </a:lnSpc>
              <a:spcBef>
                <a:spcPts val="601"/>
              </a:spcBef>
            </a:pPr>
            <a:endParaRPr b="0" lang="sr-Latn-RS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CustomShape 1"/>
          <p:cNvSpPr/>
          <p:nvPr/>
        </p:nvSpPr>
        <p:spPr>
          <a:xfrm>
            <a:off x="457200" y="1143000"/>
            <a:ext cx="8228880" cy="990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br/>
            <a:r>
              <a:rPr b="1" lang="sr-Latn-RS" sz="3600" spc="-1" strike="noStrike">
                <a:solidFill>
                  <a:srgbClr val="002060"/>
                </a:solidFill>
                <a:latin typeface="Arial"/>
                <a:ea typeface="Microsoft YaHei"/>
              </a:rPr>
              <a:t>THERAPY</a:t>
            </a:r>
            <a:br/>
            <a:endParaRPr b="0" lang="sr-Latn-RS" sz="3600" spc="-1" strike="noStrike">
              <a:latin typeface="Arial"/>
            </a:endParaRPr>
          </a:p>
        </p:txBody>
      </p:sp>
      <p:sp>
        <p:nvSpPr>
          <p:cNvPr id="148" name="CustomShape 2"/>
          <p:cNvSpPr/>
          <p:nvPr/>
        </p:nvSpPr>
        <p:spPr>
          <a:xfrm>
            <a:off x="457200" y="2209680"/>
            <a:ext cx="8228880" cy="3885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1280" indent="-3405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Elimination of allergens in food</a:t>
            </a:r>
            <a:endParaRPr b="0" lang="sr-Latn-RS" sz="2400" spc="-1" strike="noStrike">
              <a:latin typeface="Arial"/>
            </a:endParaRPr>
          </a:p>
          <a:p>
            <a:pPr marL="341280" indent="-3405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Avoid acetylsalicylic acid</a:t>
            </a:r>
            <a:endParaRPr b="0" lang="sr-Latn-RS" sz="2400" spc="-1" strike="noStrike">
              <a:latin typeface="Arial"/>
            </a:endParaRPr>
          </a:p>
          <a:p>
            <a:pPr marL="341280" indent="-3405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Avoid food with additives</a:t>
            </a:r>
            <a:endParaRPr b="0" lang="sr-Latn-RS" sz="2400" spc="-1" strike="noStrike">
              <a:latin typeface="Arial"/>
            </a:endParaRPr>
          </a:p>
          <a:p>
            <a:pPr marL="341280" indent="-3405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Epi pen or ANA kit</a:t>
            </a:r>
            <a:endParaRPr b="0" lang="sr-Latn-RS" sz="2400" spc="-1" strike="noStrike">
              <a:latin typeface="Arial"/>
            </a:endParaRPr>
          </a:p>
          <a:p>
            <a:pPr marL="341280" indent="-3405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Antihistamines (acute urticaria, urticaria to the sun and cold)</a:t>
            </a:r>
            <a:endParaRPr b="0" lang="sr-Latn-RS" sz="2400" spc="-1" strike="noStrike">
              <a:latin typeface="Arial"/>
            </a:endParaRPr>
          </a:p>
          <a:p>
            <a:pPr marL="341280" indent="-3405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GK Pronisone 0.5 mg/kg per day</a:t>
            </a:r>
            <a:endParaRPr b="0" lang="sr-Latn-RS" sz="2400" spc="-1" strike="noStrike">
              <a:latin typeface="Arial"/>
            </a:endParaRPr>
          </a:p>
          <a:p>
            <a:pPr marL="341280" indent="-3405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Danazol 600mg daily. one month (cholinergic urticaria), then 50mg/second day.</a:t>
            </a:r>
            <a:endParaRPr b="0" lang="sr-Latn-RS" sz="2400" spc="-1" strike="noStrike">
              <a:latin typeface="Arial"/>
            </a:endParaRPr>
          </a:p>
          <a:p>
            <a:pPr marL="341280" indent="-340560">
              <a:lnSpc>
                <a:spcPct val="90000"/>
              </a:lnSpc>
              <a:spcBef>
                <a:spcPts val="601"/>
              </a:spcBef>
            </a:pPr>
            <a:endParaRPr b="0" lang="sr-Latn-RS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CustomShape 1"/>
          <p:cNvSpPr/>
          <p:nvPr/>
        </p:nvSpPr>
        <p:spPr>
          <a:xfrm>
            <a:off x="304920" y="1371600"/>
            <a:ext cx="8228880" cy="837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sr-Latn-RS" sz="3600" spc="-1" strike="noStrike">
                <a:solidFill>
                  <a:srgbClr val="002060"/>
                </a:solidFill>
                <a:latin typeface="Arial"/>
                <a:ea typeface="Microsoft YaHei"/>
              </a:rPr>
              <a:t>THERAPY</a:t>
            </a:r>
            <a:endParaRPr b="0" lang="sr-Latn-RS" sz="3600" spc="-1" strike="noStrike">
              <a:latin typeface="Arial"/>
            </a:endParaRPr>
          </a:p>
        </p:txBody>
      </p:sp>
      <p:sp>
        <p:nvSpPr>
          <p:cNvPr id="150" name="CustomShape 2"/>
          <p:cNvSpPr/>
          <p:nvPr/>
        </p:nvSpPr>
        <p:spPr>
          <a:xfrm>
            <a:off x="609480" y="2057400"/>
            <a:ext cx="8228880" cy="4647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1280" indent="-340560">
              <a:lnSpc>
                <a:spcPct val="100000"/>
              </a:lnSpc>
              <a:spcBef>
                <a:spcPts val="799"/>
              </a:spcBef>
            </a:pPr>
            <a:endParaRPr b="0" lang="sr-Latn-RS" sz="1800" spc="-1" strike="noStrike">
              <a:latin typeface="Arial"/>
            </a:endParaRPr>
          </a:p>
          <a:p>
            <a:pPr marL="341280" indent="-3405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1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Hereditary angioedema</a:t>
            </a:r>
            <a:endParaRPr b="0" lang="sr-Latn-RS" sz="24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01"/>
              </a:spcBef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-prevention in surgical interventions concentrate of inactivator C1</a:t>
            </a:r>
            <a:endParaRPr b="0" lang="sr-Latn-RS" sz="24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01"/>
              </a:spcBef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- methyltestosterone or attenuated sex hormone (Danazol)</a:t>
            </a:r>
            <a:endParaRPr b="0" lang="sr-Latn-RS" sz="24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01"/>
              </a:spcBef>
            </a:pPr>
            <a:endParaRPr b="0" lang="sr-Latn-RS" sz="2400" spc="-1" strike="noStrike">
              <a:latin typeface="Arial"/>
            </a:endParaRPr>
          </a:p>
          <a:p>
            <a:pPr marL="343080" indent="-334080">
              <a:lnSpc>
                <a:spcPct val="100000"/>
              </a:lnSpc>
              <a:spcBef>
                <a:spcPts val="601"/>
              </a:spcBef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- ICATIBANT - selective inhibitor of bradykinin B2 receptors</a:t>
            </a:r>
            <a:endParaRPr b="0" lang="sr-Latn-RS" sz="2400" spc="-1" strike="noStrike">
              <a:latin typeface="Arial"/>
            </a:endParaRPr>
          </a:p>
          <a:p>
            <a:pPr marL="341280" indent="-340560">
              <a:lnSpc>
                <a:spcPct val="100000"/>
              </a:lnSpc>
              <a:spcBef>
                <a:spcPts val="601"/>
              </a:spcBef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-ECALLANTIDE- inhibitor of kallikrein (an enzyme that induces the bradykinin system)</a:t>
            </a:r>
            <a:endParaRPr b="0" lang="sr-Latn-RS" sz="24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01"/>
              </a:spcBef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 </a:t>
            </a:r>
            <a:endParaRPr b="0" lang="sr-Latn-RS" sz="2400" spc="-1" strike="noStrike">
              <a:latin typeface="Arial"/>
            </a:endParaRPr>
          </a:p>
          <a:p>
            <a:pPr marL="341280" indent="-340560">
              <a:lnSpc>
                <a:spcPct val="100000"/>
              </a:lnSpc>
              <a:spcBef>
                <a:spcPts val="601"/>
              </a:spcBef>
            </a:pPr>
            <a:endParaRPr b="0" lang="sr-Latn-RS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Picture 1" descr=""/>
          <p:cNvPicPr/>
          <p:nvPr/>
        </p:nvPicPr>
        <p:blipFill>
          <a:blip r:embed="rId1"/>
          <a:stretch/>
        </p:blipFill>
        <p:spPr>
          <a:xfrm>
            <a:off x="0" y="61920"/>
            <a:ext cx="9143280" cy="6813000"/>
          </a:xfrm>
          <a:prstGeom prst="rect">
            <a:avLst/>
          </a:prstGeom>
          <a:ln>
            <a:noFill/>
          </a:ln>
        </p:spPr>
      </p:pic>
      <p:sp>
        <p:nvSpPr>
          <p:cNvPr id="152" name="CustomShape 1"/>
          <p:cNvSpPr/>
          <p:nvPr/>
        </p:nvSpPr>
        <p:spPr>
          <a:xfrm>
            <a:off x="1835280" y="2637000"/>
            <a:ext cx="6049080" cy="459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spAutoFit/>
          </a:bodyPr>
          <a:p>
            <a:pPr>
              <a:lnSpc>
                <a:spcPct val="100000"/>
              </a:lnSpc>
            </a:pPr>
            <a:r>
              <a:rPr b="1" lang="sr-Latn-RS" sz="2400" spc="-1" strike="noStrike">
                <a:solidFill>
                  <a:srgbClr val="ffff00"/>
                </a:solidFill>
                <a:latin typeface="Arial"/>
                <a:ea typeface="Microsoft YaHei"/>
              </a:rPr>
              <a:t>THANK YOU FOR YOUR ATTENTION</a:t>
            </a:r>
            <a:endParaRPr b="0" lang="sr-Latn-RS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CustomShape 1"/>
          <p:cNvSpPr/>
          <p:nvPr/>
        </p:nvSpPr>
        <p:spPr>
          <a:xfrm>
            <a:off x="228600" y="609480"/>
            <a:ext cx="4876200" cy="114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br/>
            <a:r>
              <a:rPr b="0" lang="sr-Latn-RS" sz="3200" spc="-1" strike="noStrike">
                <a:solidFill>
                  <a:srgbClr val="002060"/>
                </a:solidFill>
                <a:latin typeface="Arial"/>
                <a:ea typeface="Microsoft YaHei"/>
              </a:rPr>
              <a:t>Type I - anaphylactic reaction</a:t>
            </a:r>
            <a:endParaRPr b="0" lang="sr-Latn-RS" sz="3200" spc="-1" strike="noStrike">
              <a:latin typeface="Arial"/>
            </a:endParaRPr>
          </a:p>
        </p:txBody>
      </p:sp>
      <p:sp>
        <p:nvSpPr>
          <p:cNvPr id="91" name="CustomShape 2"/>
          <p:cNvSpPr/>
          <p:nvPr/>
        </p:nvSpPr>
        <p:spPr>
          <a:xfrm>
            <a:off x="228600" y="2057400"/>
            <a:ext cx="5257080" cy="441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1280" indent="-3405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First contact with an allergen</a:t>
            </a:r>
            <a:endParaRPr b="0" lang="sr-Latn-RS" sz="2400" spc="-1" strike="noStrike">
              <a:latin typeface="Arial"/>
            </a:endParaRPr>
          </a:p>
          <a:p>
            <a:pPr marL="341280" indent="-3405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Activation of Tn2 cells by antigen and stimulation of B-cells to synthesize antibodies of the IgE class</a:t>
            </a:r>
            <a:endParaRPr b="0" lang="sr-Latn-RS" sz="2400" spc="-1" strike="noStrike">
              <a:latin typeface="Arial"/>
            </a:endParaRPr>
          </a:p>
          <a:p>
            <a:pPr marL="341280" indent="-3405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IgE production</a:t>
            </a:r>
            <a:endParaRPr b="0" lang="sr-Latn-RS" sz="2400" spc="-1" strike="noStrike">
              <a:latin typeface="Arial"/>
            </a:endParaRPr>
          </a:p>
          <a:p>
            <a:pPr marL="341280" indent="-3405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Binding of IgE to mast cells</a:t>
            </a:r>
            <a:endParaRPr b="0" lang="sr-Latn-RS" sz="2400" spc="-1" strike="noStrike">
              <a:latin typeface="Arial"/>
            </a:endParaRPr>
          </a:p>
          <a:p>
            <a:pPr marL="341280" indent="-3405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Re-contact with the allergen</a:t>
            </a:r>
            <a:endParaRPr b="0" lang="sr-Latn-RS" sz="2400" spc="-1" strike="noStrike">
              <a:latin typeface="Arial"/>
            </a:endParaRPr>
          </a:p>
          <a:p>
            <a:pPr marL="341280" indent="-3405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Mast cell activation and mediator release</a:t>
            </a:r>
            <a:endParaRPr b="0" lang="sr-Latn-RS" sz="2400" spc="-1" strike="noStrike">
              <a:latin typeface="Arial"/>
            </a:endParaRPr>
          </a:p>
          <a:p>
            <a:pPr marL="341280" indent="-340560">
              <a:lnSpc>
                <a:spcPct val="100000"/>
              </a:lnSpc>
              <a:spcBef>
                <a:spcPts val="700"/>
              </a:spcBef>
            </a:pPr>
            <a:endParaRPr b="0" lang="sr-Latn-RS" sz="24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700"/>
              </a:spcBef>
            </a:pPr>
            <a:endParaRPr b="0" lang="sr-Latn-RS" sz="2400" spc="-1" strike="noStrike">
              <a:latin typeface="Arial"/>
            </a:endParaRPr>
          </a:p>
        </p:txBody>
      </p:sp>
      <p:pic>
        <p:nvPicPr>
          <p:cNvPr id="92" name="Picture 3" descr=""/>
          <p:cNvPicPr/>
          <p:nvPr/>
        </p:nvPicPr>
        <p:blipFill>
          <a:blip r:embed="rId1"/>
          <a:stretch/>
        </p:blipFill>
        <p:spPr>
          <a:xfrm>
            <a:off x="5486400" y="22320"/>
            <a:ext cx="3656880" cy="68572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Picture 1" descr=""/>
          <p:cNvPicPr/>
          <p:nvPr/>
        </p:nvPicPr>
        <p:blipFill>
          <a:blip r:embed="rId1"/>
          <a:stretch/>
        </p:blipFill>
        <p:spPr>
          <a:xfrm>
            <a:off x="720000" y="0"/>
            <a:ext cx="7776000" cy="68572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CustomShape 1"/>
          <p:cNvSpPr/>
          <p:nvPr/>
        </p:nvSpPr>
        <p:spPr>
          <a:xfrm>
            <a:off x="457200" y="1371600"/>
            <a:ext cx="8381160" cy="4723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0560">
              <a:lnSpc>
                <a:spcPct val="100000"/>
              </a:lnSpc>
              <a:spcBef>
                <a:spcPts val="700"/>
              </a:spcBef>
            </a:pPr>
            <a:r>
              <a:rPr b="0" lang="sr-Latn-RS" sz="2800" spc="-1" strike="noStrike">
                <a:solidFill>
                  <a:srgbClr val="000000"/>
                </a:solidFill>
                <a:latin typeface="Arial"/>
                <a:ea typeface="Microsoft YaHei"/>
              </a:rPr>
              <a:t>Type I hypersensitivity reaction has 2 phases:</a:t>
            </a:r>
            <a:endParaRPr b="0" lang="sr-Latn-RS" sz="28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700"/>
              </a:spcBef>
            </a:pPr>
            <a:r>
              <a:rPr b="0" lang="sr-Latn-RS" sz="2800" spc="-1" strike="noStrike">
                <a:solidFill>
                  <a:srgbClr val="000000"/>
                </a:solidFill>
                <a:latin typeface="Arial"/>
                <a:ea typeface="Microsoft YaHei"/>
              </a:rPr>
              <a:t> </a:t>
            </a:r>
            <a:endParaRPr b="0" lang="sr-Latn-RS" sz="2800" spc="-1" strike="noStrike">
              <a:latin typeface="Arial"/>
            </a:endParaRPr>
          </a:p>
          <a:p>
            <a:pPr marL="341280" indent="-339120">
              <a:lnSpc>
                <a:spcPct val="100000"/>
              </a:lnSpc>
              <a:spcBef>
                <a:spcPts val="601"/>
              </a:spcBef>
              <a:buClr>
                <a:srgbClr val="ff0000"/>
              </a:buClr>
              <a:buFont typeface="Arial"/>
              <a:buChar char="•"/>
            </a:pPr>
            <a:r>
              <a:rPr b="1" lang="sr-Latn-RS" sz="2400" spc="-1" strike="noStrike">
                <a:solidFill>
                  <a:srgbClr val="ff0000"/>
                </a:solidFill>
                <a:latin typeface="Arial"/>
                <a:ea typeface="Microsoft YaHei"/>
              </a:rPr>
              <a:t>Early phase </a:t>
            </a: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(Ag+IgE+mast cell) due to the release of preformed and newly formed mast cell mediators</a:t>
            </a:r>
            <a:endParaRPr b="0" lang="sr-Latn-RS" sz="2400" spc="-1" strike="noStrike">
              <a:latin typeface="Arial"/>
            </a:endParaRPr>
          </a:p>
          <a:p>
            <a:pPr marL="341280" indent="-339120">
              <a:lnSpc>
                <a:spcPct val="100000"/>
              </a:lnSpc>
              <a:spcBef>
                <a:spcPts val="601"/>
              </a:spcBef>
            </a:pPr>
            <a:endParaRPr b="0" lang="sr-Latn-RS" sz="2400" spc="-1" strike="noStrike">
              <a:latin typeface="Arial"/>
            </a:endParaRPr>
          </a:p>
          <a:p>
            <a:pPr marL="341280" indent="-339120">
              <a:lnSpc>
                <a:spcPct val="100000"/>
              </a:lnSpc>
              <a:spcBef>
                <a:spcPts val="601"/>
              </a:spcBef>
              <a:buClr>
                <a:srgbClr val="ff0000"/>
              </a:buClr>
              <a:buFont typeface="Arial"/>
              <a:buChar char="•"/>
            </a:pPr>
            <a:r>
              <a:rPr b="1" lang="sr-Latn-RS" sz="2400" spc="-1" strike="noStrike">
                <a:solidFill>
                  <a:srgbClr val="ff0000"/>
                </a:solidFill>
                <a:latin typeface="Arial"/>
                <a:ea typeface="Microsoft YaHei"/>
              </a:rPr>
              <a:t>The late phase </a:t>
            </a: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(allergic inflammation) results from the release of Eo mediators</a:t>
            </a:r>
            <a:endParaRPr b="0" lang="sr-Latn-RS" sz="2400" spc="-1" strike="noStrike">
              <a:latin typeface="Arial"/>
            </a:endParaRPr>
          </a:p>
          <a:p>
            <a:pPr marL="341280" indent="-33912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Activation of Eo- IL-5 originating from mast cells and Th2 Ly</a:t>
            </a:r>
            <a:endParaRPr b="0" lang="sr-Latn-RS" sz="24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01"/>
              </a:spcBef>
            </a:pPr>
            <a:endParaRPr b="0" lang="sr-Latn-RS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Picture 1" descr=""/>
          <p:cNvPicPr/>
          <p:nvPr/>
        </p:nvPicPr>
        <p:blipFill>
          <a:blip r:embed="rId1"/>
          <a:stretch/>
        </p:blipFill>
        <p:spPr>
          <a:xfrm>
            <a:off x="685800" y="1066680"/>
            <a:ext cx="8052840" cy="45903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CustomShape 1"/>
          <p:cNvSpPr/>
          <p:nvPr/>
        </p:nvSpPr>
        <p:spPr>
          <a:xfrm>
            <a:off x="304920" y="380880"/>
            <a:ext cx="8381160" cy="1904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br/>
            <a:br/>
            <a:br/>
            <a:r>
              <a:rPr b="1" lang="sr-Latn-RS" sz="3200" spc="-1" strike="noStrike">
                <a:solidFill>
                  <a:srgbClr val="002060"/>
                </a:solidFill>
                <a:latin typeface="Arial"/>
                <a:ea typeface="Microsoft YaHei"/>
              </a:rPr>
              <a:t>Clinical manifestations of type I hypersensitivity reaction</a:t>
            </a:r>
            <a:br/>
            <a:br/>
            <a:endParaRPr b="0" lang="sr-Latn-RS" sz="3200" spc="-1" strike="noStrike">
              <a:latin typeface="Arial"/>
            </a:endParaRPr>
          </a:p>
        </p:txBody>
      </p:sp>
      <p:sp>
        <p:nvSpPr>
          <p:cNvPr id="97" name="CustomShape 2"/>
          <p:cNvSpPr/>
          <p:nvPr/>
        </p:nvSpPr>
        <p:spPr>
          <a:xfrm>
            <a:off x="533520" y="2666880"/>
            <a:ext cx="8152560" cy="3276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1280" indent="-3405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Allergic rhinitis, sinusitis (hay fever)</a:t>
            </a:r>
            <a:endParaRPr b="0" lang="sr-Latn-RS" sz="2400" spc="-1" strike="noStrike">
              <a:latin typeface="Arial"/>
            </a:endParaRPr>
          </a:p>
          <a:p>
            <a:pPr marL="341280" indent="-3405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Bronchial asthma</a:t>
            </a:r>
            <a:endParaRPr b="0" lang="sr-Latn-RS" sz="2400" spc="-1" strike="noStrike">
              <a:latin typeface="Arial"/>
            </a:endParaRPr>
          </a:p>
          <a:p>
            <a:pPr marL="341280" indent="-3405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Food allergies</a:t>
            </a:r>
            <a:endParaRPr b="0" lang="sr-Latn-RS" sz="2400" spc="-1" strike="noStrike">
              <a:latin typeface="Arial"/>
            </a:endParaRPr>
          </a:p>
          <a:p>
            <a:pPr marL="341280" indent="-3405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Anaphylactic shock</a:t>
            </a:r>
            <a:endParaRPr b="0" lang="sr-Latn-RS" sz="2400" spc="-1" strike="noStrike">
              <a:latin typeface="Arial"/>
            </a:endParaRPr>
          </a:p>
          <a:p>
            <a:pPr marL="341280" indent="-3405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Acute angioedema</a:t>
            </a:r>
            <a:endParaRPr b="0" lang="sr-Latn-RS" sz="2400" spc="-1" strike="noStrike">
              <a:latin typeface="Arial"/>
            </a:endParaRPr>
          </a:p>
          <a:p>
            <a:pPr marL="341280" indent="-3405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Urticaria</a:t>
            </a:r>
            <a:endParaRPr b="0" lang="sr-Latn-RS" sz="2400" spc="-1" strike="noStrike">
              <a:latin typeface="Arial"/>
            </a:endParaRPr>
          </a:p>
          <a:p>
            <a:pPr marL="341280" indent="-3405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Atopic dermatitis</a:t>
            </a:r>
            <a:endParaRPr b="0" lang="sr-Latn-RS" sz="24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01"/>
              </a:spcBef>
            </a:pPr>
            <a:endParaRPr b="0" lang="sr-Latn-RS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CustomShape 1"/>
          <p:cNvSpPr/>
          <p:nvPr/>
        </p:nvSpPr>
        <p:spPr>
          <a:xfrm>
            <a:off x="228600" y="990720"/>
            <a:ext cx="8228880" cy="756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r-Latn-RS" sz="3200" spc="-1" strike="noStrike">
                <a:solidFill>
                  <a:srgbClr val="002060"/>
                </a:solidFill>
                <a:latin typeface="Arial"/>
                <a:ea typeface="Microsoft YaHei"/>
              </a:rPr>
              <a:t>The most important mediators of anaphylaxis are:</a:t>
            </a:r>
            <a:endParaRPr b="0" lang="sr-Latn-RS" sz="3200" spc="-1" strike="noStrike">
              <a:latin typeface="Arial"/>
            </a:endParaRPr>
          </a:p>
        </p:txBody>
      </p:sp>
      <p:sp>
        <p:nvSpPr>
          <p:cNvPr id="99" name="CustomShape 2"/>
          <p:cNvSpPr/>
          <p:nvPr/>
        </p:nvSpPr>
        <p:spPr>
          <a:xfrm>
            <a:off x="380880" y="2057400"/>
            <a:ext cx="7923960" cy="3198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1280" indent="-340560">
              <a:lnSpc>
                <a:spcPct val="100000"/>
              </a:lnSpc>
              <a:spcBef>
                <a:spcPts val="601"/>
              </a:spcBef>
              <a:buClr>
                <a:srgbClr val="ff0000"/>
              </a:buClr>
              <a:buFont typeface="Arial"/>
              <a:buChar char="•"/>
            </a:pPr>
            <a:r>
              <a:rPr b="0" lang="sr-Latn-RS" sz="2400" spc="-1" strike="noStrike">
                <a:solidFill>
                  <a:srgbClr val="ff0000"/>
                </a:solidFill>
                <a:latin typeface="Arial"/>
                <a:ea typeface="Microsoft YaHei"/>
              </a:rPr>
              <a:t>Histamine </a:t>
            </a: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- increases vascular permeability, leads to bronchoconstriction, edema of the larynx and airways, increases mucus secretion, stimulates the smooth muscles of the GIT and leads to vasodilatation with a reduction in circulating blood volume, a progressive drop in blood pressure and shock</a:t>
            </a:r>
            <a:endParaRPr b="0" lang="sr-Latn-RS" sz="2400" spc="-1" strike="noStrike">
              <a:latin typeface="Arial"/>
            </a:endParaRPr>
          </a:p>
          <a:p>
            <a:pPr marL="341280" indent="-340560">
              <a:lnSpc>
                <a:spcPct val="100000"/>
              </a:lnSpc>
              <a:spcBef>
                <a:spcPts val="601"/>
              </a:spcBef>
              <a:buClr>
                <a:srgbClr val="ff0000"/>
              </a:buClr>
              <a:buFont typeface="Arial"/>
              <a:buChar char="•"/>
            </a:pPr>
            <a:r>
              <a:rPr b="0" lang="sr-Latn-RS" sz="2400" spc="-1" strike="noStrike">
                <a:solidFill>
                  <a:srgbClr val="ff0000"/>
                </a:solidFill>
                <a:latin typeface="Arial"/>
                <a:ea typeface="Microsoft YaHei"/>
              </a:rPr>
              <a:t>Leukotrienes </a:t>
            </a:r>
            <a:r>
              <a:rPr b="0" lang="sr-Latn-RS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directly change the tone of bronchial smooth muscles and increase the effects of histamine</a:t>
            </a:r>
            <a:endParaRPr b="0" lang="sr-Latn-RS" sz="2400" spc="-1" strike="noStrike">
              <a:latin typeface="Arial"/>
            </a:endParaRPr>
          </a:p>
          <a:p>
            <a:pPr marL="341280" indent="-340560">
              <a:lnSpc>
                <a:spcPct val="100000"/>
              </a:lnSpc>
              <a:spcBef>
                <a:spcPts val="601"/>
              </a:spcBef>
            </a:pPr>
            <a:endParaRPr b="0" lang="sr-Latn-RS" sz="2400" spc="-1" strike="noStrike">
              <a:latin typeface="Arial"/>
            </a:endParaRPr>
          </a:p>
          <a:p>
            <a:pPr marL="341280" indent="-340560">
              <a:lnSpc>
                <a:spcPct val="100000"/>
              </a:lnSpc>
              <a:spcBef>
                <a:spcPts val="601"/>
              </a:spcBef>
            </a:pPr>
            <a:endParaRPr b="0" lang="sr-Latn-RS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2247</TotalTime>
  <Application>LibreOffice/6.3.1.2$Windows_X86_64 LibreOffice_project/b79626edf0065ac373bd1df5c28bd630b4424273</Application>
  <Words>1282</Words>
  <Paragraphs>252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1601-01-01T00:00:00Z</dcterms:created>
  <dc:creator>Aleksandra</dc:creator>
  <dc:description/>
  <dc:language>sr-Latn-RS</dc:language>
  <cp:lastModifiedBy/>
  <cp:lastPrinted>1601-01-01T00:00:00Z</cp:lastPrinted>
  <dcterms:modified xsi:type="dcterms:W3CDTF">2024-02-23T11:45:51Z</dcterms:modified>
  <cp:revision>232</cp:revision>
  <dc:subject/>
  <dc:title>PowerPoint 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35</vt:i4>
  </property>
  <property fmtid="{D5CDD505-2E9C-101B-9397-08002B2CF9AE}" pid="8" name="PresentationFormat">
    <vt:lpwstr>On-screen Show (4:3)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35</vt:i4>
  </property>
  <property fmtid="{D5CDD505-2E9C-101B-9397-08002B2CF9AE}" pid="12" name="Version">
    <vt:i4>1</vt:i4>
  </property>
</Properties>
</file>